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4" r:id="rId1"/>
  </p:sldMasterIdLst>
  <p:sldIdLst>
    <p:sldId id="256" r:id="rId2"/>
    <p:sldId id="264" r:id="rId3"/>
    <p:sldId id="263" r:id="rId4"/>
    <p:sldId id="270" r:id="rId5"/>
    <p:sldId id="261" r:id="rId6"/>
    <p:sldId id="267" r:id="rId7"/>
    <p:sldId id="268" r:id="rId8"/>
    <p:sldId id="266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rtan Tahiri" initials="AT" lastIdx="1" clrIdx="0">
    <p:extLst>
      <p:ext uri="{19B8F6BF-5375-455C-9EA6-DF929625EA0E}">
        <p15:presenceInfo xmlns:p15="http://schemas.microsoft.com/office/powerpoint/2012/main" userId="S-1-5-21-2004156808-1530560999-4200501005-12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artan.tahiri\Desktop\Raporti%20vjetor%20sekretari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Sheet1!$B$2</c:f>
              <c:strCache>
                <c:ptCount val="1"/>
                <c:pt idx="0">
                  <c:v>Sasia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B18-44EB-96C0-87B1DD75C0E9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B18-44EB-96C0-87B1DD75C0E9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B18-44EB-96C0-87B1DD75C0E9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B18-44EB-96C0-87B1DD75C0E9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B18-44EB-96C0-87B1DD75C0E9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B18-44EB-96C0-87B1DD75C0E9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5B18-44EB-96C0-87B1DD75C0E9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5B18-44EB-96C0-87B1DD75C0E9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5B18-44EB-96C0-87B1DD75C0E9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5B18-44EB-96C0-87B1DD75C0E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Sheet1!$A$3:$A$12</c:f>
              <c:strCache>
                <c:ptCount val="10"/>
                <c:pt idx="0">
                  <c:v>Vendime</c:v>
                </c:pt>
                <c:pt idx="1">
                  <c:v>Procesverbale</c:v>
                </c:pt>
                <c:pt idx="2">
                  <c:v>Kerkesa</c:v>
                </c:pt>
                <c:pt idx="3">
                  <c:v>Shkresa</c:v>
                </c:pt>
                <c:pt idx="4">
                  <c:v>Autorizime</c:v>
                </c:pt>
                <c:pt idx="5">
                  <c:v>Marreveshje</c:v>
                </c:pt>
                <c:pt idx="6">
                  <c:v>Kontrata</c:v>
                </c:pt>
                <c:pt idx="7">
                  <c:v>Ankesa</c:v>
                </c:pt>
                <c:pt idx="8">
                  <c:v>Padi</c:v>
                </c:pt>
                <c:pt idx="9">
                  <c:v>Verifikim i dokumentacionit MASHT</c:v>
                </c:pt>
              </c:strCache>
            </c:strRef>
          </c:cat>
          <c:val>
            <c:numRef>
              <c:f>Sheet1!$B$3:$B$12</c:f>
              <c:numCache>
                <c:formatCode>General</c:formatCode>
                <c:ptCount val="10"/>
                <c:pt idx="0">
                  <c:v>162</c:v>
                </c:pt>
                <c:pt idx="1">
                  <c:v>49</c:v>
                </c:pt>
                <c:pt idx="2">
                  <c:v>101</c:v>
                </c:pt>
                <c:pt idx="3">
                  <c:v>16</c:v>
                </c:pt>
                <c:pt idx="4">
                  <c:v>12</c:v>
                </c:pt>
                <c:pt idx="5">
                  <c:v>27</c:v>
                </c:pt>
                <c:pt idx="6">
                  <c:v>53</c:v>
                </c:pt>
                <c:pt idx="7">
                  <c:v>17</c:v>
                </c:pt>
                <c:pt idx="8">
                  <c:v>7</c:v>
                </c:pt>
                <c:pt idx="9">
                  <c:v>635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5B18-44EB-96C0-87B1DD75C0E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l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453306E-4880-4C1F-9BBF-3F45D04FC902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1122509-D449-4E93-9024-7F1A09AD2151}">
      <dgm:prSet phldrT="[Text]"/>
      <dgm:spPr/>
      <dgm:t>
        <a:bodyPr/>
        <a:lstStyle/>
        <a:p>
          <a:r>
            <a:rPr lang="en-US" dirty="0"/>
            <a:t>Ri-</a:t>
          </a:r>
          <a:r>
            <a:rPr lang="en-US" dirty="0" err="1"/>
            <a:t>licencimi</a:t>
          </a:r>
          <a:r>
            <a:rPr lang="en-US" dirty="0"/>
            <a:t> </a:t>
          </a:r>
          <a:r>
            <a:rPr lang="en-US" dirty="0" err="1"/>
            <a:t>dhe</a:t>
          </a:r>
          <a:r>
            <a:rPr lang="en-US" dirty="0"/>
            <a:t> </a:t>
          </a:r>
          <a:r>
            <a:rPr lang="en-US" dirty="0" err="1"/>
            <a:t>licencimi</a:t>
          </a:r>
          <a:endParaRPr lang="en-US" dirty="0"/>
        </a:p>
      </dgm:t>
    </dgm:pt>
    <dgm:pt modelId="{0D4FFD54-9CCB-493A-9D73-5A09F4C36E29}" type="parTrans" cxnId="{81D86199-ABA4-4412-9EA0-D18D4706C1B5}">
      <dgm:prSet/>
      <dgm:spPr/>
      <dgm:t>
        <a:bodyPr/>
        <a:lstStyle/>
        <a:p>
          <a:endParaRPr lang="en-US"/>
        </a:p>
      </dgm:t>
    </dgm:pt>
    <dgm:pt modelId="{53D13AC2-561F-49DE-9978-82727AF81CDF}" type="sibTrans" cxnId="{81D86199-ABA4-4412-9EA0-D18D4706C1B5}">
      <dgm:prSet/>
      <dgm:spPr/>
      <dgm:t>
        <a:bodyPr/>
        <a:lstStyle/>
        <a:p>
          <a:endParaRPr lang="en-US"/>
        </a:p>
      </dgm:t>
    </dgm:pt>
    <dgm:pt modelId="{EEC0B8EB-40BC-4FA4-AD3C-B6337562AC7F}">
      <dgm:prSet phldrT="[Text]"/>
      <dgm:spPr/>
      <dgm:t>
        <a:bodyPr/>
        <a:lstStyle/>
        <a:p>
          <a:r>
            <a:rPr lang="en-US" dirty="0" err="1"/>
            <a:t>Arsim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lartë</a:t>
          </a:r>
          <a:endParaRPr lang="en-US" dirty="0"/>
        </a:p>
      </dgm:t>
    </dgm:pt>
    <dgm:pt modelId="{9D07D452-90EE-4E8C-98F2-B709EEE0A5AC}" type="parTrans" cxnId="{C7447E2C-8C26-4A48-A8A3-B2133ABEBFFD}">
      <dgm:prSet/>
      <dgm:spPr/>
      <dgm:t>
        <a:bodyPr/>
        <a:lstStyle/>
        <a:p>
          <a:endParaRPr lang="en-US"/>
        </a:p>
      </dgm:t>
    </dgm:pt>
    <dgm:pt modelId="{38E328CA-E04E-4813-949D-8AAB3F816C76}" type="sibTrans" cxnId="{C7447E2C-8C26-4A48-A8A3-B2133ABEBFFD}">
      <dgm:prSet/>
      <dgm:spPr/>
      <dgm:t>
        <a:bodyPr/>
        <a:lstStyle/>
        <a:p>
          <a:endParaRPr lang="en-US"/>
        </a:p>
      </dgm:t>
    </dgm:pt>
    <dgm:pt modelId="{6F8F7108-351C-4AD3-A35E-D247F0F92245}">
      <dgm:prSet phldrT="[Text]"/>
      <dgm:spPr/>
      <dgm:t>
        <a:bodyPr/>
        <a:lstStyle/>
        <a:p>
          <a:r>
            <a:rPr lang="en-US" dirty="0" err="1"/>
            <a:t>Programor</a:t>
          </a:r>
          <a:endParaRPr lang="en-US" dirty="0"/>
        </a:p>
      </dgm:t>
    </dgm:pt>
    <dgm:pt modelId="{2737C5F0-D161-473E-A5A4-D0BC5D657F5B}" type="parTrans" cxnId="{15AA9795-DEEF-42B4-9FA6-10D0938923EC}">
      <dgm:prSet/>
      <dgm:spPr/>
      <dgm:t>
        <a:bodyPr/>
        <a:lstStyle/>
        <a:p>
          <a:endParaRPr lang="en-US"/>
        </a:p>
      </dgm:t>
    </dgm:pt>
    <dgm:pt modelId="{7FAA7B6E-78AB-4BE4-A7FB-3A50E25FBF45}" type="sibTrans" cxnId="{15AA9795-DEEF-42B4-9FA6-10D0938923EC}">
      <dgm:prSet/>
      <dgm:spPr/>
      <dgm:t>
        <a:bodyPr/>
        <a:lstStyle/>
        <a:p>
          <a:endParaRPr lang="en-US"/>
        </a:p>
      </dgm:t>
    </dgm:pt>
    <dgm:pt modelId="{5056B6F1-1990-416E-8AD5-89E3D967A3F1}">
      <dgm:prSet phldrT="[Text]"/>
      <dgm:spPr/>
      <dgm:t>
        <a:bodyPr/>
        <a:lstStyle/>
        <a:p>
          <a:r>
            <a:rPr lang="en-US" dirty="0" err="1"/>
            <a:t>Degë</a:t>
          </a:r>
          <a:endParaRPr lang="en-US" dirty="0"/>
        </a:p>
      </dgm:t>
    </dgm:pt>
    <dgm:pt modelId="{52168C1F-BFB1-4F91-ACF2-2B12B66DF2EA}" type="parTrans" cxnId="{85090121-3D3A-4FF4-A180-824400DDDA3B}">
      <dgm:prSet/>
      <dgm:spPr/>
      <dgm:t>
        <a:bodyPr/>
        <a:lstStyle/>
        <a:p>
          <a:endParaRPr lang="en-US"/>
        </a:p>
      </dgm:t>
    </dgm:pt>
    <dgm:pt modelId="{5F78FA67-683D-4B0A-8678-4B3BF4B97CF0}" type="sibTrans" cxnId="{85090121-3D3A-4FF4-A180-824400DDDA3B}">
      <dgm:prSet/>
      <dgm:spPr/>
      <dgm:t>
        <a:bodyPr/>
        <a:lstStyle/>
        <a:p>
          <a:endParaRPr lang="en-US"/>
        </a:p>
      </dgm:t>
    </dgm:pt>
    <dgm:pt modelId="{C883BA32-415B-4875-97BE-D124660D4F35}">
      <dgm:prSet phldrT="[Text]"/>
      <dgm:spPr/>
      <dgm:t>
        <a:bodyPr/>
        <a:lstStyle/>
        <a:p>
          <a:r>
            <a:rPr lang="en-US" dirty="0" err="1"/>
            <a:t>Shkolla</a:t>
          </a:r>
          <a:r>
            <a:rPr lang="en-US" dirty="0"/>
            <a:t> e </a:t>
          </a:r>
          <a:r>
            <a:rPr lang="en-US" dirty="0" err="1"/>
            <a:t>mesme</a:t>
          </a:r>
          <a:endParaRPr lang="en-US" dirty="0"/>
        </a:p>
      </dgm:t>
    </dgm:pt>
    <dgm:pt modelId="{D337F8C5-4988-4E5F-A408-2FF67B423281}" type="parTrans" cxnId="{47E84ECA-7D5D-40EE-A87B-8E2233E39B2C}">
      <dgm:prSet/>
      <dgm:spPr/>
      <dgm:t>
        <a:bodyPr/>
        <a:lstStyle/>
        <a:p>
          <a:endParaRPr lang="en-US"/>
        </a:p>
      </dgm:t>
    </dgm:pt>
    <dgm:pt modelId="{CA25ABF1-93E1-47B8-951C-4735D9C96921}" type="sibTrans" cxnId="{47E84ECA-7D5D-40EE-A87B-8E2233E39B2C}">
      <dgm:prSet/>
      <dgm:spPr/>
      <dgm:t>
        <a:bodyPr/>
        <a:lstStyle/>
        <a:p>
          <a:endParaRPr lang="en-US"/>
        </a:p>
      </dgm:t>
    </dgm:pt>
    <dgm:pt modelId="{7210541C-1649-471A-87BC-B3616ED343BC}">
      <dgm:prSet phldrT="[Text]"/>
      <dgm:spPr/>
      <dgm:t>
        <a:bodyPr/>
        <a:lstStyle/>
        <a:p>
          <a:r>
            <a:rPr lang="en-US" dirty="0" err="1"/>
            <a:t>Gjimanzi</a:t>
          </a:r>
          <a:r>
            <a:rPr lang="en-US" dirty="0"/>
            <a:t> UBT</a:t>
          </a:r>
        </a:p>
      </dgm:t>
    </dgm:pt>
    <dgm:pt modelId="{6EAC52D7-4F11-44B4-877E-4DA2119F8DA5}" type="parTrans" cxnId="{D9AED693-766A-4B42-9338-F74932938598}">
      <dgm:prSet/>
      <dgm:spPr/>
      <dgm:t>
        <a:bodyPr/>
        <a:lstStyle/>
        <a:p>
          <a:endParaRPr lang="en-US"/>
        </a:p>
      </dgm:t>
    </dgm:pt>
    <dgm:pt modelId="{B847DAD8-C8CD-4337-8FC7-C47BF36E27CB}" type="sibTrans" cxnId="{D9AED693-766A-4B42-9338-F74932938598}">
      <dgm:prSet/>
      <dgm:spPr/>
      <dgm:t>
        <a:bodyPr/>
        <a:lstStyle/>
        <a:p>
          <a:endParaRPr lang="en-US"/>
        </a:p>
      </dgm:t>
    </dgm:pt>
    <dgm:pt modelId="{87AA6ABC-A8B2-4913-9ED1-1309E5D9CC84}">
      <dgm:prSet phldrT="[Text]"/>
      <dgm:spPr/>
      <dgm:t>
        <a:bodyPr/>
        <a:lstStyle/>
        <a:p>
          <a:r>
            <a:rPr lang="en-US" dirty="0" err="1"/>
            <a:t>Shkolla</a:t>
          </a:r>
          <a:r>
            <a:rPr lang="en-US" dirty="0"/>
            <a:t> e </a:t>
          </a:r>
          <a:r>
            <a:rPr lang="en-US" dirty="0" err="1"/>
            <a:t>mesme</a:t>
          </a:r>
          <a:r>
            <a:rPr lang="en-US" dirty="0"/>
            <a:t> </a:t>
          </a:r>
          <a:r>
            <a:rPr lang="en-US" dirty="0" err="1"/>
            <a:t>profesionale</a:t>
          </a:r>
          <a:endParaRPr lang="en-US" dirty="0"/>
        </a:p>
      </dgm:t>
    </dgm:pt>
    <dgm:pt modelId="{22D32FF1-DED1-4D4F-B171-0754D3370851}" type="parTrans" cxnId="{F83B2F03-78F3-4D75-B3ED-0C625D60ECBD}">
      <dgm:prSet/>
      <dgm:spPr/>
      <dgm:t>
        <a:bodyPr/>
        <a:lstStyle/>
        <a:p>
          <a:endParaRPr lang="en-US"/>
        </a:p>
      </dgm:t>
    </dgm:pt>
    <dgm:pt modelId="{BFFDA5D8-47A9-450D-99CD-EE003B2B7ED6}" type="sibTrans" cxnId="{F83B2F03-78F3-4D75-B3ED-0C625D60ECBD}">
      <dgm:prSet/>
      <dgm:spPr/>
      <dgm:t>
        <a:bodyPr/>
        <a:lstStyle/>
        <a:p>
          <a:endParaRPr lang="en-US"/>
        </a:p>
      </dgm:t>
    </dgm:pt>
    <dgm:pt modelId="{DA09D421-199F-44F2-A202-E723759E6B58}">
      <dgm:prSet phldrT="[Text]"/>
      <dgm:spPr/>
      <dgm:t>
        <a:bodyPr/>
        <a:lstStyle/>
        <a:p>
          <a:r>
            <a:rPr lang="en-US" dirty="0"/>
            <a:t>Radio Campus</a:t>
          </a:r>
        </a:p>
      </dgm:t>
    </dgm:pt>
    <dgm:pt modelId="{FE6CF12F-9416-40B2-A66F-8D01C8EF8082}" type="parTrans" cxnId="{CF15ABDC-EC8A-4A52-AB09-5DAD3731FA35}">
      <dgm:prSet/>
      <dgm:spPr/>
      <dgm:t>
        <a:bodyPr/>
        <a:lstStyle/>
        <a:p>
          <a:endParaRPr lang="en-US"/>
        </a:p>
      </dgm:t>
    </dgm:pt>
    <dgm:pt modelId="{694BC3F5-5267-48BC-BB44-6AB97688B705}" type="sibTrans" cxnId="{CF15ABDC-EC8A-4A52-AB09-5DAD3731FA35}">
      <dgm:prSet/>
      <dgm:spPr/>
      <dgm:t>
        <a:bodyPr/>
        <a:lstStyle/>
        <a:p>
          <a:endParaRPr lang="en-US"/>
        </a:p>
      </dgm:t>
    </dgm:pt>
    <dgm:pt modelId="{743696BA-2BA7-4207-9019-68C985E9368E}" type="pres">
      <dgm:prSet presAssocID="{E453306E-4880-4C1F-9BBF-3F45D04FC902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C2575FB-736B-40B0-850D-C3FDED44ED26}" type="pres">
      <dgm:prSet presAssocID="{E453306E-4880-4C1F-9BBF-3F45D04FC902}" presName="hierFlow" presStyleCnt="0"/>
      <dgm:spPr/>
    </dgm:pt>
    <dgm:pt modelId="{BB3025C9-E990-48F0-88C9-81E421AF4674}" type="pres">
      <dgm:prSet presAssocID="{E453306E-4880-4C1F-9BBF-3F45D04FC902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A5B1BBF-B9D3-48CA-A3AE-78976CC8D0BA}" type="pres">
      <dgm:prSet presAssocID="{71122509-D449-4E93-9024-7F1A09AD2151}" presName="Name17" presStyleCnt="0"/>
      <dgm:spPr/>
    </dgm:pt>
    <dgm:pt modelId="{5D39856B-E511-4A7B-909A-B7CBB1BE0BFB}" type="pres">
      <dgm:prSet presAssocID="{71122509-D449-4E93-9024-7F1A09AD2151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4BFC20-A66B-4CD3-BE8F-3C1B6260E701}" type="pres">
      <dgm:prSet presAssocID="{71122509-D449-4E93-9024-7F1A09AD2151}" presName="hierChild2" presStyleCnt="0"/>
      <dgm:spPr/>
    </dgm:pt>
    <dgm:pt modelId="{793B2818-C502-4F24-802E-D092DB587F5B}" type="pres">
      <dgm:prSet presAssocID="{9D07D452-90EE-4E8C-98F2-B709EEE0A5AC}" presName="Name25" presStyleLbl="parChTrans1D2" presStyleIdx="0" presStyleCnt="3"/>
      <dgm:spPr/>
      <dgm:t>
        <a:bodyPr/>
        <a:lstStyle/>
        <a:p>
          <a:endParaRPr lang="en-US"/>
        </a:p>
      </dgm:t>
    </dgm:pt>
    <dgm:pt modelId="{9DD15F84-5B00-462C-8B0F-EE88F685456C}" type="pres">
      <dgm:prSet presAssocID="{9D07D452-90EE-4E8C-98F2-B709EEE0A5AC}" presName="connTx" presStyleLbl="parChTrans1D2" presStyleIdx="0" presStyleCnt="3"/>
      <dgm:spPr/>
      <dgm:t>
        <a:bodyPr/>
        <a:lstStyle/>
        <a:p>
          <a:endParaRPr lang="en-US"/>
        </a:p>
      </dgm:t>
    </dgm:pt>
    <dgm:pt modelId="{E90C8FD8-DEF7-48E5-9896-DA20FB898BD3}" type="pres">
      <dgm:prSet presAssocID="{EEC0B8EB-40BC-4FA4-AD3C-B6337562AC7F}" presName="Name30" presStyleCnt="0"/>
      <dgm:spPr/>
    </dgm:pt>
    <dgm:pt modelId="{23CCED29-E2AC-4C7B-A8E7-71C2EDD2DF5E}" type="pres">
      <dgm:prSet presAssocID="{EEC0B8EB-40BC-4FA4-AD3C-B6337562AC7F}" presName="level2Shape" presStyleLbl="node2" presStyleIdx="0" presStyleCnt="3"/>
      <dgm:spPr/>
      <dgm:t>
        <a:bodyPr/>
        <a:lstStyle/>
        <a:p>
          <a:endParaRPr lang="en-US"/>
        </a:p>
      </dgm:t>
    </dgm:pt>
    <dgm:pt modelId="{66F0AE93-6C03-461C-A5CB-2F6B83A40790}" type="pres">
      <dgm:prSet presAssocID="{EEC0B8EB-40BC-4FA4-AD3C-B6337562AC7F}" presName="hierChild3" presStyleCnt="0"/>
      <dgm:spPr/>
    </dgm:pt>
    <dgm:pt modelId="{7AEFFBE3-785E-448D-9907-4F0B8E573929}" type="pres">
      <dgm:prSet presAssocID="{2737C5F0-D161-473E-A5A4-D0BC5D657F5B}" presName="Name25" presStyleLbl="parChTrans1D3" presStyleIdx="0" presStyleCnt="4"/>
      <dgm:spPr/>
      <dgm:t>
        <a:bodyPr/>
        <a:lstStyle/>
        <a:p>
          <a:endParaRPr lang="en-US"/>
        </a:p>
      </dgm:t>
    </dgm:pt>
    <dgm:pt modelId="{2ABDF20B-F86C-4EDA-8E14-2CC036C2EDE8}" type="pres">
      <dgm:prSet presAssocID="{2737C5F0-D161-473E-A5A4-D0BC5D657F5B}" presName="connTx" presStyleLbl="parChTrans1D3" presStyleIdx="0" presStyleCnt="4"/>
      <dgm:spPr/>
      <dgm:t>
        <a:bodyPr/>
        <a:lstStyle/>
        <a:p>
          <a:endParaRPr lang="en-US"/>
        </a:p>
      </dgm:t>
    </dgm:pt>
    <dgm:pt modelId="{F4B6E010-79AD-4CA9-AFEB-E56D98577C9A}" type="pres">
      <dgm:prSet presAssocID="{6F8F7108-351C-4AD3-A35E-D247F0F92245}" presName="Name30" presStyleCnt="0"/>
      <dgm:spPr/>
    </dgm:pt>
    <dgm:pt modelId="{9620AE58-F63A-489E-B392-DC925E078B8E}" type="pres">
      <dgm:prSet presAssocID="{6F8F7108-351C-4AD3-A35E-D247F0F92245}" presName="level2Shape" presStyleLbl="node3" presStyleIdx="0" presStyleCnt="4"/>
      <dgm:spPr/>
      <dgm:t>
        <a:bodyPr/>
        <a:lstStyle/>
        <a:p>
          <a:endParaRPr lang="en-US"/>
        </a:p>
      </dgm:t>
    </dgm:pt>
    <dgm:pt modelId="{83562D9C-934B-4C12-98D3-F9AEF0F551C8}" type="pres">
      <dgm:prSet presAssocID="{6F8F7108-351C-4AD3-A35E-D247F0F92245}" presName="hierChild3" presStyleCnt="0"/>
      <dgm:spPr/>
    </dgm:pt>
    <dgm:pt modelId="{1E9BF408-4356-41CC-9A95-3D325AE19CFD}" type="pres">
      <dgm:prSet presAssocID="{52168C1F-BFB1-4F91-ACF2-2B12B66DF2EA}" presName="Name25" presStyleLbl="parChTrans1D3" presStyleIdx="1" presStyleCnt="4"/>
      <dgm:spPr/>
      <dgm:t>
        <a:bodyPr/>
        <a:lstStyle/>
        <a:p>
          <a:endParaRPr lang="en-US"/>
        </a:p>
      </dgm:t>
    </dgm:pt>
    <dgm:pt modelId="{1A8B5DE3-EED0-42EF-9420-B5DB7F02831A}" type="pres">
      <dgm:prSet presAssocID="{52168C1F-BFB1-4F91-ACF2-2B12B66DF2EA}" presName="connTx" presStyleLbl="parChTrans1D3" presStyleIdx="1" presStyleCnt="4"/>
      <dgm:spPr/>
      <dgm:t>
        <a:bodyPr/>
        <a:lstStyle/>
        <a:p>
          <a:endParaRPr lang="en-US"/>
        </a:p>
      </dgm:t>
    </dgm:pt>
    <dgm:pt modelId="{C820446A-9BBB-45E4-96A0-7D2D980E0B49}" type="pres">
      <dgm:prSet presAssocID="{5056B6F1-1990-416E-8AD5-89E3D967A3F1}" presName="Name30" presStyleCnt="0"/>
      <dgm:spPr/>
    </dgm:pt>
    <dgm:pt modelId="{90A66A92-B748-43C1-8F46-B37ECF5AB27A}" type="pres">
      <dgm:prSet presAssocID="{5056B6F1-1990-416E-8AD5-89E3D967A3F1}" presName="level2Shape" presStyleLbl="node3" presStyleIdx="1" presStyleCnt="4"/>
      <dgm:spPr/>
      <dgm:t>
        <a:bodyPr/>
        <a:lstStyle/>
        <a:p>
          <a:endParaRPr lang="en-US"/>
        </a:p>
      </dgm:t>
    </dgm:pt>
    <dgm:pt modelId="{63F2D8E4-D5ED-4D4B-BDE5-375879E0C3EE}" type="pres">
      <dgm:prSet presAssocID="{5056B6F1-1990-416E-8AD5-89E3D967A3F1}" presName="hierChild3" presStyleCnt="0"/>
      <dgm:spPr/>
    </dgm:pt>
    <dgm:pt modelId="{99E1C41E-FBEC-45EA-860F-A09014C3ECCB}" type="pres">
      <dgm:prSet presAssocID="{D337F8C5-4988-4E5F-A408-2FF67B423281}" presName="Name25" presStyleLbl="parChTrans1D2" presStyleIdx="1" presStyleCnt="3"/>
      <dgm:spPr/>
      <dgm:t>
        <a:bodyPr/>
        <a:lstStyle/>
        <a:p>
          <a:endParaRPr lang="en-US"/>
        </a:p>
      </dgm:t>
    </dgm:pt>
    <dgm:pt modelId="{4B83F7A5-B07B-4889-A742-0EF90310CA40}" type="pres">
      <dgm:prSet presAssocID="{D337F8C5-4988-4E5F-A408-2FF67B423281}" presName="connTx" presStyleLbl="parChTrans1D2" presStyleIdx="1" presStyleCnt="3"/>
      <dgm:spPr/>
      <dgm:t>
        <a:bodyPr/>
        <a:lstStyle/>
        <a:p>
          <a:endParaRPr lang="en-US"/>
        </a:p>
      </dgm:t>
    </dgm:pt>
    <dgm:pt modelId="{B614F4E1-1DD2-4FAF-9854-7152532F8CCE}" type="pres">
      <dgm:prSet presAssocID="{C883BA32-415B-4875-97BE-D124660D4F35}" presName="Name30" presStyleCnt="0"/>
      <dgm:spPr/>
    </dgm:pt>
    <dgm:pt modelId="{6BB3038F-31AB-443E-8622-BCD0715460F4}" type="pres">
      <dgm:prSet presAssocID="{C883BA32-415B-4875-97BE-D124660D4F35}" presName="level2Shape" presStyleLbl="node2" presStyleIdx="1" presStyleCnt="3"/>
      <dgm:spPr/>
      <dgm:t>
        <a:bodyPr/>
        <a:lstStyle/>
        <a:p>
          <a:endParaRPr lang="en-US"/>
        </a:p>
      </dgm:t>
    </dgm:pt>
    <dgm:pt modelId="{0BAD0245-E553-4994-AD93-642A4FDB437F}" type="pres">
      <dgm:prSet presAssocID="{C883BA32-415B-4875-97BE-D124660D4F35}" presName="hierChild3" presStyleCnt="0"/>
      <dgm:spPr/>
    </dgm:pt>
    <dgm:pt modelId="{48E66916-1751-484F-B379-FD2FC8CB3A11}" type="pres">
      <dgm:prSet presAssocID="{6EAC52D7-4F11-44B4-877E-4DA2119F8DA5}" presName="Name25" presStyleLbl="parChTrans1D3" presStyleIdx="2" presStyleCnt="4"/>
      <dgm:spPr/>
      <dgm:t>
        <a:bodyPr/>
        <a:lstStyle/>
        <a:p>
          <a:endParaRPr lang="en-US"/>
        </a:p>
      </dgm:t>
    </dgm:pt>
    <dgm:pt modelId="{E359C592-4F56-4408-84BE-9A1C08625A32}" type="pres">
      <dgm:prSet presAssocID="{6EAC52D7-4F11-44B4-877E-4DA2119F8DA5}" presName="connTx" presStyleLbl="parChTrans1D3" presStyleIdx="2" presStyleCnt="4"/>
      <dgm:spPr/>
      <dgm:t>
        <a:bodyPr/>
        <a:lstStyle/>
        <a:p>
          <a:endParaRPr lang="en-US"/>
        </a:p>
      </dgm:t>
    </dgm:pt>
    <dgm:pt modelId="{7BFBD615-3FCD-4F2D-9840-90074AB64289}" type="pres">
      <dgm:prSet presAssocID="{7210541C-1649-471A-87BC-B3616ED343BC}" presName="Name30" presStyleCnt="0"/>
      <dgm:spPr/>
    </dgm:pt>
    <dgm:pt modelId="{9BD2A61A-7A2D-41E7-AFA2-2C87A704AB9F}" type="pres">
      <dgm:prSet presAssocID="{7210541C-1649-471A-87BC-B3616ED343BC}" presName="level2Shape" presStyleLbl="node3" presStyleIdx="2" presStyleCnt="4"/>
      <dgm:spPr/>
      <dgm:t>
        <a:bodyPr/>
        <a:lstStyle/>
        <a:p>
          <a:endParaRPr lang="en-US"/>
        </a:p>
      </dgm:t>
    </dgm:pt>
    <dgm:pt modelId="{04DD9E3D-E632-4D83-9C16-0F7ED3004F46}" type="pres">
      <dgm:prSet presAssocID="{7210541C-1649-471A-87BC-B3616ED343BC}" presName="hierChild3" presStyleCnt="0"/>
      <dgm:spPr/>
    </dgm:pt>
    <dgm:pt modelId="{8E186CE0-1327-491F-9F05-8C6E2503945E}" type="pres">
      <dgm:prSet presAssocID="{22D32FF1-DED1-4D4F-B171-0754D3370851}" presName="Name25" presStyleLbl="parChTrans1D3" presStyleIdx="3" presStyleCnt="4"/>
      <dgm:spPr/>
      <dgm:t>
        <a:bodyPr/>
        <a:lstStyle/>
        <a:p>
          <a:endParaRPr lang="en-US"/>
        </a:p>
      </dgm:t>
    </dgm:pt>
    <dgm:pt modelId="{F4399C57-1339-4908-8DF9-75782EB5C669}" type="pres">
      <dgm:prSet presAssocID="{22D32FF1-DED1-4D4F-B171-0754D3370851}" presName="connTx" presStyleLbl="parChTrans1D3" presStyleIdx="3" presStyleCnt="4"/>
      <dgm:spPr/>
      <dgm:t>
        <a:bodyPr/>
        <a:lstStyle/>
        <a:p>
          <a:endParaRPr lang="en-US"/>
        </a:p>
      </dgm:t>
    </dgm:pt>
    <dgm:pt modelId="{D3C7C373-FE59-45A7-AB31-DA68E8550515}" type="pres">
      <dgm:prSet presAssocID="{87AA6ABC-A8B2-4913-9ED1-1309E5D9CC84}" presName="Name30" presStyleCnt="0"/>
      <dgm:spPr/>
    </dgm:pt>
    <dgm:pt modelId="{9974C4B7-3E46-47A8-978D-33664D174C63}" type="pres">
      <dgm:prSet presAssocID="{87AA6ABC-A8B2-4913-9ED1-1309E5D9CC84}" presName="level2Shape" presStyleLbl="node3" presStyleIdx="3" presStyleCnt="4"/>
      <dgm:spPr/>
      <dgm:t>
        <a:bodyPr/>
        <a:lstStyle/>
        <a:p>
          <a:endParaRPr lang="en-US"/>
        </a:p>
      </dgm:t>
    </dgm:pt>
    <dgm:pt modelId="{3F34ED80-0792-486C-92EE-352C099C9932}" type="pres">
      <dgm:prSet presAssocID="{87AA6ABC-A8B2-4913-9ED1-1309E5D9CC84}" presName="hierChild3" presStyleCnt="0"/>
      <dgm:spPr/>
    </dgm:pt>
    <dgm:pt modelId="{CC2D1607-B895-47E3-9D7F-BEB6A2FFF481}" type="pres">
      <dgm:prSet presAssocID="{FE6CF12F-9416-40B2-A66F-8D01C8EF8082}" presName="Name25" presStyleLbl="parChTrans1D2" presStyleIdx="2" presStyleCnt="3"/>
      <dgm:spPr/>
      <dgm:t>
        <a:bodyPr/>
        <a:lstStyle/>
        <a:p>
          <a:endParaRPr lang="en-US"/>
        </a:p>
      </dgm:t>
    </dgm:pt>
    <dgm:pt modelId="{B60BFCDA-31FA-4850-8B1D-CE7FFE434429}" type="pres">
      <dgm:prSet presAssocID="{FE6CF12F-9416-40B2-A66F-8D01C8EF8082}" presName="connTx" presStyleLbl="parChTrans1D2" presStyleIdx="2" presStyleCnt="3"/>
      <dgm:spPr/>
      <dgm:t>
        <a:bodyPr/>
        <a:lstStyle/>
        <a:p>
          <a:endParaRPr lang="en-US"/>
        </a:p>
      </dgm:t>
    </dgm:pt>
    <dgm:pt modelId="{27334E65-CF0C-4743-BE78-99B0D55CC611}" type="pres">
      <dgm:prSet presAssocID="{DA09D421-199F-44F2-A202-E723759E6B58}" presName="Name30" presStyleCnt="0"/>
      <dgm:spPr/>
    </dgm:pt>
    <dgm:pt modelId="{E4996B34-29F2-49BD-AC1D-73F047A25FB8}" type="pres">
      <dgm:prSet presAssocID="{DA09D421-199F-44F2-A202-E723759E6B58}" presName="level2Shape" presStyleLbl="node2" presStyleIdx="2" presStyleCnt="3"/>
      <dgm:spPr/>
      <dgm:t>
        <a:bodyPr/>
        <a:lstStyle/>
        <a:p>
          <a:endParaRPr lang="en-US"/>
        </a:p>
      </dgm:t>
    </dgm:pt>
    <dgm:pt modelId="{024F6BC4-678F-497F-AA4A-895AC103AAA1}" type="pres">
      <dgm:prSet presAssocID="{DA09D421-199F-44F2-A202-E723759E6B58}" presName="hierChild3" presStyleCnt="0"/>
      <dgm:spPr/>
    </dgm:pt>
    <dgm:pt modelId="{9C6C7402-0E51-4633-A657-7B59C9A15C3D}" type="pres">
      <dgm:prSet presAssocID="{E453306E-4880-4C1F-9BBF-3F45D04FC902}" presName="bgShapesFlow" presStyleCnt="0"/>
      <dgm:spPr/>
    </dgm:pt>
  </dgm:ptLst>
  <dgm:cxnLst>
    <dgm:cxn modelId="{7C8FE169-1D40-4B9A-A858-73D0BAEB7191}" type="presOf" srcId="{22D32FF1-DED1-4D4F-B171-0754D3370851}" destId="{8E186CE0-1327-491F-9F05-8C6E2503945E}" srcOrd="0" destOrd="0" presId="urn:microsoft.com/office/officeart/2005/8/layout/hierarchy5"/>
    <dgm:cxn modelId="{85090121-3D3A-4FF4-A180-824400DDDA3B}" srcId="{EEC0B8EB-40BC-4FA4-AD3C-B6337562AC7F}" destId="{5056B6F1-1990-416E-8AD5-89E3D967A3F1}" srcOrd="1" destOrd="0" parTransId="{52168C1F-BFB1-4F91-ACF2-2B12B66DF2EA}" sibTransId="{5F78FA67-683D-4B0A-8678-4B3BF4B97CF0}"/>
    <dgm:cxn modelId="{236CF2F2-8307-4E7F-BF59-14E6D81F5450}" type="presOf" srcId="{87AA6ABC-A8B2-4913-9ED1-1309E5D9CC84}" destId="{9974C4B7-3E46-47A8-978D-33664D174C63}" srcOrd="0" destOrd="0" presId="urn:microsoft.com/office/officeart/2005/8/layout/hierarchy5"/>
    <dgm:cxn modelId="{5F3FB440-91DF-4E4C-9E92-46747EF0615E}" type="presOf" srcId="{9D07D452-90EE-4E8C-98F2-B709EEE0A5AC}" destId="{793B2818-C502-4F24-802E-D092DB587F5B}" srcOrd="0" destOrd="0" presId="urn:microsoft.com/office/officeart/2005/8/layout/hierarchy5"/>
    <dgm:cxn modelId="{D4B7F9FD-05A8-472E-8B3D-AEC6A523A882}" type="presOf" srcId="{D337F8C5-4988-4E5F-A408-2FF67B423281}" destId="{4B83F7A5-B07B-4889-A742-0EF90310CA40}" srcOrd="1" destOrd="0" presId="urn:microsoft.com/office/officeart/2005/8/layout/hierarchy5"/>
    <dgm:cxn modelId="{D9AED693-766A-4B42-9338-F74932938598}" srcId="{C883BA32-415B-4875-97BE-D124660D4F35}" destId="{7210541C-1649-471A-87BC-B3616ED343BC}" srcOrd="0" destOrd="0" parTransId="{6EAC52D7-4F11-44B4-877E-4DA2119F8DA5}" sibTransId="{B847DAD8-C8CD-4337-8FC7-C47BF36E27CB}"/>
    <dgm:cxn modelId="{272A0B02-533B-4BB4-8D52-A2C0A5F7ECA8}" type="presOf" srcId="{7210541C-1649-471A-87BC-B3616ED343BC}" destId="{9BD2A61A-7A2D-41E7-AFA2-2C87A704AB9F}" srcOrd="0" destOrd="0" presId="urn:microsoft.com/office/officeart/2005/8/layout/hierarchy5"/>
    <dgm:cxn modelId="{9EC9765E-EB48-4DBE-9422-BE4BF5579258}" type="presOf" srcId="{9D07D452-90EE-4E8C-98F2-B709EEE0A5AC}" destId="{9DD15F84-5B00-462C-8B0F-EE88F685456C}" srcOrd="1" destOrd="0" presId="urn:microsoft.com/office/officeart/2005/8/layout/hierarchy5"/>
    <dgm:cxn modelId="{C7447E2C-8C26-4A48-A8A3-B2133ABEBFFD}" srcId="{71122509-D449-4E93-9024-7F1A09AD2151}" destId="{EEC0B8EB-40BC-4FA4-AD3C-B6337562AC7F}" srcOrd="0" destOrd="0" parTransId="{9D07D452-90EE-4E8C-98F2-B709EEE0A5AC}" sibTransId="{38E328CA-E04E-4813-949D-8AAB3F816C76}"/>
    <dgm:cxn modelId="{A1E17A68-F7EE-4F37-8546-06D034FF61C7}" type="presOf" srcId="{FE6CF12F-9416-40B2-A66F-8D01C8EF8082}" destId="{B60BFCDA-31FA-4850-8B1D-CE7FFE434429}" srcOrd="1" destOrd="0" presId="urn:microsoft.com/office/officeart/2005/8/layout/hierarchy5"/>
    <dgm:cxn modelId="{CB5FE53C-DCC8-4341-9B3A-5EDB0CB74D92}" type="presOf" srcId="{22D32FF1-DED1-4D4F-B171-0754D3370851}" destId="{F4399C57-1339-4908-8DF9-75782EB5C669}" srcOrd="1" destOrd="0" presId="urn:microsoft.com/office/officeart/2005/8/layout/hierarchy5"/>
    <dgm:cxn modelId="{B0715DFA-23E9-4F93-9F76-7118CE491392}" type="presOf" srcId="{2737C5F0-D161-473E-A5A4-D0BC5D657F5B}" destId="{7AEFFBE3-785E-448D-9907-4F0B8E573929}" srcOrd="0" destOrd="0" presId="urn:microsoft.com/office/officeart/2005/8/layout/hierarchy5"/>
    <dgm:cxn modelId="{81D86199-ABA4-4412-9EA0-D18D4706C1B5}" srcId="{E453306E-4880-4C1F-9BBF-3F45D04FC902}" destId="{71122509-D449-4E93-9024-7F1A09AD2151}" srcOrd="0" destOrd="0" parTransId="{0D4FFD54-9CCB-493A-9D73-5A09F4C36E29}" sibTransId="{53D13AC2-561F-49DE-9978-82727AF81CDF}"/>
    <dgm:cxn modelId="{9773DE7C-6B22-4943-87EA-943805FC858E}" type="presOf" srcId="{FE6CF12F-9416-40B2-A66F-8D01C8EF8082}" destId="{CC2D1607-B895-47E3-9D7F-BEB6A2FFF481}" srcOrd="0" destOrd="0" presId="urn:microsoft.com/office/officeart/2005/8/layout/hierarchy5"/>
    <dgm:cxn modelId="{5D38186F-D89F-401E-A088-AA4D9A606ADC}" type="presOf" srcId="{5056B6F1-1990-416E-8AD5-89E3D967A3F1}" destId="{90A66A92-B748-43C1-8F46-B37ECF5AB27A}" srcOrd="0" destOrd="0" presId="urn:microsoft.com/office/officeart/2005/8/layout/hierarchy5"/>
    <dgm:cxn modelId="{6E948771-19DC-4297-843C-6A6EB91B8962}" type="presOf" srcId="{D337F8C5-4988-4E5F-A408-2FF67B423281}" destId="{99E1C41E-FBEC-45EA-860F-A09014C3ECCB}" srcOrd="0" destOrd="0" presId="urn:microsoft.com/office/officeart/2005/8/layout/hierarchy5"/>
    <dgm:cxn modelId="{A83015F8-5E70-4B47-B3F8-57FA55AD56FD}" type="presOf" srcId="{6EAC52D7-4F11-44B4-877E-4DA2119F8DA5}" destId="{48E66916-1751-484F-B379-FD2FC8CB3A11}" srcOrd="0" destOrd="0" presId="urn:microsoft.com/office/officeart/2005/8/layout/hierarchy5"/>
    <dgm:cxn modelId="{89C9C8D6-14DA-4C29-B656-5CC1E849051F}" type="presOf" srcId="{EEC0B8EB-40BC-4FA4-AD3C-B6337562AC7F}" destId="{23CCED29-E2AC-4C7B-A8E7-71C2EDD2DF5E}" srcOrd="0" destOrd="0" presId="urn:microsoft.com/office/officeart/2005/8/layout/hierarchy5"/>
    <dgm:cxn modelId="{EB3EC576-FDFF-494D-8B84-2E42AE189B46}" type="presOf" srcId="{52168C1F-BFB1-4F91-ACF2-2B12B66DF2EA}" destId="{1E9BF408-4356-41CC-9A95-3D325AE19CFD}" srcOrd="0" destOrd="0" presId="urn:microsoft.com/office/officeart/2005/8/layout/hierarchy5"/>
    <dgm:cxn modelId="{F83B2F03-78F3-4D75-B3ED-0C625D60ECBD}" srcId="{C883BA32-415B-4875-97BE-D124660D4F35}" destId="{87AA6ABC-A8B2-4913-9ED1-1309E5D9CC84}" srcOrd="1" destOrd="0" parTransId="{22D32FF1-DED1-4D4F-B171-0754D3370851}" sibTransId="{BFFDA5D8-47A9-450D-99CD-EE003B2B7ED6}"/>
    <dgm:cxn modelId="{0D80A077-85A2-4A13-AF46-4D248CFCE02B}" type="presOf" srcId="{71122509-D449-4E93-9024-7F1A09AD2151}" destId="{5D39856B-E511-4A7B-909A-B7CBB1BE0BFB}" srcOrd="0" destOrd="0" presId="urn:microsoft.com/office/officeart/2005/8/layout/hierarchy5"/>
    <dgm:cxn modelId="{CF15ABDC-EC8A-4A52-AB09-5DAD3731FA35}" srcId="{71122509-D449-4E93-9024-7F1A09AD2151}" destId="{DA09D421-199F-44F2-A202-E723759E6B58}" srcOrd="2" destOrd="0" parTransId="{FE6CF12F-9416-40B2-A66F-8D01C8EF8082}" sibTransId="{694BC3F5-5267-48BC-BB44-6AB97688B705}"/>
    <dgm:cxn modelId="{739512B5-8563-469B-86B7-EE721AEFACBB}" type="presOf" srcId="{DA09D421-199F-44F2-A202-E723759E6B58}" destId="{E4996B34-29F2-49BD-AC1D-73F047A25FB8}" srcOrd="0" destOrd="0" presId="urn:microsoft.com/office/officeart/2005/8/layout/hierarchy5"/>
    <dgm:cxn modelId="{CA3BD2D7-858F-4495-885B-2B4EF61EBE86}" type="presOf" srcId="{6F8F7108-351C-4AD3-A35E-D247F0F92245}" destId="{9620AE58-F63A-489E-B392-DC925E078B8E}" srcOrd="0" destOrd="0" presId="urn:microsoft.com/office/officeart/2005/8/layout/hierarchy5"/>
    <dgm:cxn modelId="{EBB7FE0F-CBBF-4F0D-9A83-AF83251908B0}" type="presOf" srcId="{6EAC52D7-4F11-44B4-877E-4DA2119F8DA5}" destId="{E359C592-4F56-4408-84BE-9A1C08625A32}" srcOrd="1" destOrd="0" presId="urn:microsoft.com/office/officeart/2005/8/layout/hierarchy5"/>
    <dgm:cxn modelId="{90736F92-2D19-499B-8048-32A86FAFD309}" type="presOf" srcId="{C883BA32-415B-4875-97BE-D124660D4F35}" destId="{6BB3038F-31AB-443E-8622-BCD0715460F4}" srcOrd="0" destOrd="0" presId="urn:microsoft.com/office/officeart/2005/8/layout/hierarchy5"/>
    <dgm:cxn modelId="{4E3277CF-E7EA-4637-A18E-A080E29F62BA}" type="presOf" srcId="{E453306E-4880-4C1F-9BBF-3F45D04FC902}" destId="{743696BA-2BA7-4207-9019-68C985E9368E}" srcOrd="0" destOrd="0" presId="urn:microsoft.com/office/officeart/2005/8/layout/hierarchy5"/>
    <dgm:cxn modelId="{81D5A834-EFDD-4937-B66A-D1465F6AB156}" type="presOf" srcId="{52168C1F-BFB1-4F91-ACF2-2B12B66DF2EA}" destId="{1A8B5DE3-EED0-42EF-9420-B5DB7F02831A}" srcOrd="1" destOrd="0" presId="urn:microsoft.com/office/officeart/2005/8/layout/hierarchy5"/>
    <dgm:cxn modelId="{15AA9795-DEEF-42B4-9FA6-10D0938923EC}" srcId="{EEC0B8EB-40BC-4FA4-AD3C-B6337562AC7F}" destId="{6F8F7108-351C-4AD3-A35E-D247F0F92245}" srcOrd="0" destOrd="0" parTransId="{2737C5F0-D161-473E-A5A4-D0BC5D657F5B}" sibTransId="{7FAA7B6E-78AB-4BE4-A7FB-3A50E25FBF45}"/>
    <dgm:cxn modelId="{A4AE4B98-0675-4F40-ADF0-BA5669BB46AD}" type="presOf" srcId="{2737C5F0-D161-473E-A5A4-D0BC5D657F5B}" destId="{2ABDF20B-F86C-4EDA-8E14-2CC036C2EDE8}" srcOrd="1" destOrd="0" presId="urn:microsoft.com/office/officeart/2005/8/layout/hierarchy5"/>
    <dgm:cxn modelId="{47E84ECA-7D5D-40EE-A87B-8E2233E39B2C}" srcId="{71122509-D449-4E93-9024-7F1A09AD2151}" destId="{C883BA32-415B-4875-97BE-D124660D4F35}" srcOrd="1" destOrd="0" parTransId="{D337F8C5-4988-4E5F-A408-2FF67B423281}" sibTransId="{CA25ABF1-93E1-47B8-951C-4735D9C96921}"/>
    <dgm:cxn modelId="{14131C89-6403-4637-A656-74C18F30A6DD}" type="presParOf" srcId="{743696BA-2BA7-4207-9019-68C985E9368E}" destId="{9C2575FB-736B-40B0-850D-C3FDED44ED26}" srcOrd="0" destOrd="0" presId="urn:microsoft.com/office/officeart/2005/8/layout/hierarchy5"/>
    <dgm:cxn modelId="{37852C44-1463-443B-B36D-1B1E4F0C1075}" type="presParOf" srcId="{9C2575FB-736B-40B0-850D-C3FDED44ED26}" destId="{BB3025C9-E990-48F0-88C9-81E421AF4674}" srcOrd="0" destOrd="0" presId="urn:microsoft.com/office/officeart/2005/8/layout/hierarchy5"/>
    <dgm:cxn modelId="{8FE647BC-A497-4FA2-B968-3092A865A467}" type="presParOf" srcId="{BB3025C9-E990-48F0-88C9-81E421AF4674}" destId="{3A5B1BBF-B9D3-48CA-A3AE-78976CC8D0BA}" srcOrd="0" destOrd="0" presId="urn:microsoft.com/office/officeart/2005/8/layout/hierarchy5"/>
    <dgm:cxn modelId="{A66E42C1-E7CE-40B1-B9A7-F8BECC193775}" type="presParOf" srcId="{3A5B1BBF-B9D3-48CA-A3AE-78976CC8D0BA}" destId="{5D39856B-E511-4A7B-909A-B7CBB1BE0BFB}" srcOrd="0" destOrd="0" presId="urn:microsoft.com/office/officeart/2005/8/layout/hierarchy5"/>
    <dgm:cxn modelId="{88708643-9618-4378-A4CC-AE75B00DF668}" type="presParOf" srcId="{3A5B1BBF-B9D3-48CA-A3AE-78976CC8D0BA}" destId="{404BFC20-A66B-4CD3-BE8F-3C1B6260E701}" srcOrd="1" destOrd="0" presId="urn:microsoft.com/office/officeart/2005/8/layout/hierarchy5"/>
    <dgm:cxn modelId="{95B10826-2AAB-4586-AF37-2EF5311D0CEE}" type="presParOf" srcId="{404BFC20-A66B-4CD3-BE8F-3C1B6260E701}" destId="{793B2818-C502-4F24-802E-D092DB587F5B}" srcOrd="0" destOrd="0" presId="urn:microsoft.com/office/officeart/2005/8/layout/hierarchy5"/>
    <dgm:cxn modelId="{CD9FB5F0-6334-4820-B78C-FC1C7D4BEC7D}" type="presParOf" srcId="{793B2818-C502-4F24-802E-D092DB587F5B}" destId="{9DD15F84-5B00-462C-8B0F-EE88F685456C}" srcOrd="0" destOrd="0" presId="urn:microsoft.com/office/officeart/2005/8/layout/hierarchy5"/>
    <dgm:cxn modelId="{E7F6E12E-1675-487D-B4C0-9309FA52507A}" type="presParOf" srcId="{404BFC20-A66B-4CD3-BE8F-3C1B6260E701}" destId="{E90C8FD8-DEF7-48E5-9896-DA20FB898BD3}" srcOrd="1" destOrd="0" presId="urn:microsoft.com/office/officeart/2005/8/layout/hierarchy5"/>
    <dgm:cxn modelId="{61DB1C6E-4507-404A-9675-BC7538A43547}" type="presParOf" srcId="{E90C8FD8-DEF7-48E5-9896-DA20FB898BD3}" destId="{23CCED29-E2AC-4C7B-A8E7-71C2EDD2DF5E}" srcOrd="0" destOrd="0" presId="urn:microsoft.com/office/officeart/2005/8/layout/hierarchy5"/>
    <dgm:cxn modelId="{3F9C0EB8-27F7-45C4-881F-D340C651CFD1}" type="presParOf" srcId="{E90C8FD8-DEF7-48E5-9896-DA20FB898BD3}" destId="{66F0AE93-6C03-461C-A5CB-2F6B83A40790}" srcOrd="1" destOrd="0" presId="urn:microsoft.com/office/officeart/2005/8/layout/hierarchy5"/>
    <dgm:cxn modelId="{48BF985C-4CA5-4E22-BA2A-FB1E334C1749}" type="presParOf" srcId="{66F0AE93-6C03-461C-A5CB-2F6B83A40790}" destId="{7AEFFBE3-785E-448D-9907-4F0B8E573929}" srcOrd="0" destOrd="0" presId="urn:microsoft.com/office/officeart/2005/8/layout/hierarchy5"/>
    <dgm:cxn modelId="{F36B34A5-3541-460D-8889-028591D44BF4}" type="presParOf" srcId="{7AEFFBE3-785E-448D-9907-4F0B8E573929}" destId="{2ABDF20B-F86C-4EDA-8E14-2CC036C2EDE8}" srcOrd="0" destOrd="0" presId="urn:microsoft.com/office/officeart/2005/8/layout/hierarchy5"/>
    <dgm:cxn modelId="{55C47EDD-21DE-4112-BBF6-5AF56C0BF4DB}" type="presParOf" srcId="{66F0AE93-6C03-461C-A5CB-2F6B83A40790}" destId="{F4B6E010-79AD-4CA9-AFEB-E56D98577C9A}" srcOrd="1" destOrd="0" presId="urn:microsoft.com/office/officeart/2005/8/layout/hierarchy5"/>
    <dgm:cxn modelId="{8A27134E-330B-4E7A-9B8A-721860A5BD05}" type="presParOf" srcId="{F4B6E010-79AD-4CA9-AFEB-E56D98577C9A}" destId="{9620AE58-F63A-489E-B392-DC925E078B8E}" srcOrd="0" destOrd="0" presId="urn:microsoft.com/office/officeart/2005/8/layout/hierarchy5"/>
    <dgm:cxn modelId="{8AE5570E-039A-4DAC-864F-9C7FFC28E98C}" type="presParOf" srcId="{F4B6E010-79AD-4CA9-AFEB-E56D98577C9A}" destId="{83562D9C-934B-4C12-98D3-F9AEF0F551C8}" srcOrd="1" destOrd="0" presId="urn:microsoft.com/office/officeart/2005/8/layout/hierarchy5"/>
    <dgm:cxn modelId="{D3A0C820-6D91-4CA7-8EB9-C692E968CF0E}" type="presParOf" srcId="{66F0AE93-6C03-461C-A5CB-2F6B83A40790}" destId="{1E9BF408-4356-41CC-9A95-3D325AE19CFD}" srcOrd="2" destOrd="0" presId="urn:microsoft.com/office/officeart/2005/8/layout/hierarchy5"/>
    <dgm:cxn modelId="{BCAA001D-5009-4843-926D-337C86FDAD09}" type="presParOf" srcId="{1E9BF408-4356-41CC-9A95-3D325AE19CFD}" destId="{1A8B5DE3-EED0-42EF-9420-B5DB7F02831A}" srcOrd="0" destOrd="0" presId="urn:microsoft.com/office/officeart/2005/8/layout/hierarchy5"/>
    <dgm:cxn modelId="{804B97B4-C091-424B-9A34-178AC7D4587F}" type="presParOf" srcId="{66F0AE93-6C03-461C-A5CB-2F6B83A40790}" destId="{C820446A-9BBB-45E4-96A0-7D2D980E0B49}" srcOrd="3" destOrd="0" presId="urn:microsoft.com/office/officeart/2005/8/layout/hierarchy5"/>
    <dgm:cxn modelId="{2979096C-E259-4CB3-BA4C-5901E858DB74}" type="presParOf" srcId="{C820446A-9BBB-45E4-96A0-7D2D980E0B49}" destId="{90A66A92-B748-43C1-8F46-B37ECF5AB27A}" srcOrd="0" destOrd="0" presId="urn:microsoft.com/office/officeart/2005/8/layout/hierarchy5"/>
    <dgm:cxn modelId="{3AE44FFE-E842-4F39-926A-90001D9414B1}" type="presParOf" srcId="{C820446A-9BBB-45E4-96A0-7D2D980E0B49}" destId="{63F2D8E4-D5ED-4D4B-BDE5-375879E0C3EE}" srcOrd="1" destOrd="0" presId="urn:microsoft.com/office/officeart/2005/8/layout/hierarchy5"/>
    <dgm:cxn modelId="{AABC9530-FD9B-49D4-8C69-075B7F1D6237}" type="presParOf" srcId="{404BFC20-A66B-4CD3-BE8F-3C1B6260E701}" destId="{99E1C41E-FBEC-45EA-860F-A09014C3ECCB}" srcOrd="2" destOrd="0" presId="urn:microsoft.com/office/officeart/2005/8/layout/hierarchy5"/>
    <dgm:cxn modelId="{282AC236-5544-40AA-AB22-A131DA28163C}" type="presParOf" srcId="{99E1C41E-FBEC-45EA-860F-A09014C3ECCB}" destId="{4B83F7A5-B07B-4889-A742-0EF90310CA40}" srcOrd="0" destOrd="0" presId="urn:microsoft.com/office/officeart/2005/8/layout/hierarchy5"/>
    <dgm:cxn modelId="{3330647F-0FED-42A1-A686-CDA59A88219D}" type="presParOf" srcId="{404BFC20-A66B-4CD3-BE8F-3C1B6260E701}" destId="{B614F4E1-1DD2-4FAF-9854-7152532F8CCE}" srcOrd="3" destOrd="0" presId="urn:microsoft.com/office/officeart/2005/8/layout/hierarchy5"/>
    <dgm:cxn modelId="{2296340E-808D-41D9-984D-2DEB9320AAB6}" type="presParOf" srcId="{B614F4E1-1DD2-4FAF-9854-7152532F8CCE}" destId="{6BB3038F-31AB-443E-8622-BCD0715460F4}" srcOrd="0" destOrd="0" presId="urn:microsoft.com/office/officeart/2005/8/layout/hierarchy5"/>
    <dgm:cxn modelId="{83F1DC60-5D26-42FF-A32A-7F240F4673E5}" type="presParOf" srcId="{B614F4E1-1DD2-4FAF-9854-7152532F8CCE}" destId="{0BAD0245-E553-4994-AD93-642A4FDB437F}" srcOrd="1" destOrd="0" presId="urn:microsoft.com/office/officeart/2005/8/layout/hierarchy5"/>
    <dgm:cxn modelId="{C92E08C9-8718-4354-85F8-A4ED783CB2CD}" type="presParOf" srcId="{0BAD0245-E553-4994-AD93-642A4FDB437F}" destId="{48E66916-1751-484F-B379-FD2FC8CB3A11}" srcOrd="0" destOrd="0" presId="urn:microsoft.com/office/officeart/2005/8/layout/hierarchy5"/>
    <dgm:cxn modelId="{8E97D9B8-6263-4CAD-99B5-0685C483BC4F}" type="presParOf" srcId="{48E66916-1751-484F-B379-FD2FC8CB3A11}" destId="{E359C592-4F56-4408-84BE-9A1C08625A32}" srcOrd="0" destOrd="0" presId="urn:microsoft.com/office/officeart/2005/8/layout/hierarchy5"/>
    <dgm:cxn modelId="{05F3D0CE-D1EB-44A0-80E5-B963235799C3}" type="presParOf" srcId="{0BAD0245-E553-4994-AD93-642A4FDB437F}" destId="{7BFBD615-3FCD-4F2D-9840-90074AB64289}" srcOrd="1" destOrd="0" presId="urn:microsoft.com/office/officeart/2005/8/layout/hierarchy5"/>
    <dgm:cxn modelId="{E2A3FFC8-85E0-43A6-90B2-33FC10562535}" type="presParOf" srcId="{7BFBD615-3FCD-4F2D-9840-90074AB64289}" destId="{9BD2A61A-7A2D-41E7-AFA2-2C87A704AB9F}" srcOrd="0" destOrd="0" presId="urn:microsoft.com/office/officeart/2005/8/layout/hierarchy5"/>
    <dgm:cxn modelId="{6E89846C-B8F9-4AE1-957A-E9BF4A4EFBA1}" type="presParOf" srcId="{7BFBD615-3FCD-4F2D-9840-90074AB64289}" destId="{04DD9E3D-E632-4D83-9C16-0F7ED3004F46}" srcOrd="1" destOrd="0" presId="urn:microsoft.com/office/officeart/2005/8/layout/hierarchy5"/>
    <dgm:cxn modelId="{FFF54508-4A4F-4F87-87BB-0DA570A848E8}" type="presParOf" srcId="{0BAD0245-E553-4994-AD93-642A4FDB437F}" destId="{8E186CE0-1327-491F-9F05-8C6E2503945E}" srcOrd="2" destOrd="0" presId="urn:microsoft.com/office/officeart/2005/8/layout/hierarchy5"/>
    <dgm:cxn modelId="{F3B40C81-B324-4F67-8277-83EB3826BAE6}" type="presParOf" srcId="{8E186CE0-1327-491F-9F05-8C6E2503945E}" destId="{F4399C57-1339-4908-8DF9-75782EB5C669}" srcOrd="0" destOrd="0" presId="urn:microsoft.com/office/officeart/2005/8/layout/hierarchy5"/>
    <dgm:cxn modelId="{0DCACE65-EEB0-4C86-B818-B5EA9F2B7A77}" type="presParOf" srcId="{0BAD0245-E553-4994-AD93-642A4FDB437F}" destId="{D3C7C373-FE59-45A7-AB31-DA68E8550515}" srcOrd="3" destOrd="0" presId="urn:microsoft.com/office/officeart/2005/8/layout/hierarchy5"/>
    <dgm:cxn modelId="{1AD346E9-FE27-4901-B4F8-28EBC4106AD1}" type="presParOf" srcId="{D3C7C373-FE59-45A7-AB31-DA68E8550515}" destId="{9974C4B7-3E46-47A8-978D-33664D174C63}" srcOrd="0" destOrd="0" presId="urn:microsoft.com/office/officeart/2005/8/layout/hierarchy5"/>
    <dgm:cxn modelId="{CFC9A7EC-98B8-45BC-A91E-987A0491DBC1}" type="presParOf" srcId="{D3C7C373-FE59-45A7-AB31-DA68E8550515}" destId="{3F34ED80-0792-486C-92EE-352C099C9932}" srcOrd="1" destOrd="0" presId="urn:microsoft.com/office/officeart/2005/8/layout/hierarchy5"/>
    <dgm:cxn modelId="{A06AC7C6-DE3E-4773-9B94-CCCBF17490FE}" type="presParOf" srcId="{404BFC20-A66B-4CD3-BE8F-3C1B6260E701}" destId="{CC2D1607-B895-47E3-9D7F-BEB6A2FFF481}" srcOrd="4" destOrd="0" presId="urn:microsoft.com/office/officeart/2005/8/layout/hierarchy5"/>
    <dgm:cxn modelId="{CB0F2753-6AD5-4277-A3B9-25D1F2EF8B30}" type="presParOf" srcId="{CC2D1607-B895-47E3-9D7F-BEB6A2FFF481}" destId="{B60BFCDA-31FA-4850-8B1D-CE7FFE434429}" srcOrd="0" destOrd="0" presId="urn:microsoft.com/office/officeart/2005/8/layout/hierarchy5"/>
    <dgm:cxn modelId="{2C5E226E-948E-41F2-9FA5-B7A6BFABE598}" type="presParOf" srcId="{404BFC20-A66B-4CD3-BE8F-3C1B6260E701}" destId="{27334E65-CF0C-4743-BE78-99B0D55CC611}" srcOrd="5" destOrd="0" presId="urn:microsoft.com/office/officeart/2005/8/layout/hierarchy5"/>
    <dgm:cxn modelId="{6EB2CD92-3A77-4155-AD12-68F1836EAD03}" type="presParOf" srcId="{27334E65-CF0C-4743-BE78-99B0D55CC611}" destId="{E4996B34-29F2-49BD-AC1D-73F047A25FB8}" srcOrd="0" destOrd="0" presId="urn:microsoft.com/office/officeart/2005/8/layout/hierarchy5"/>
    <dgm:cxn modelId="{5E5C1AC9-2620-43B6-8378-8727CDDDC755}" type="presParOf" srcId="{27334E65-CF0C-4743-BE78-99B0D55CC611}" destId="{024F6BC4-678F-497F-AA4A-895AC103AAA1}" srcOrd="1" destOrd="0" presId="urn:microsoft.com/office/officeart/2005/8/layout/hierarchy5"/>
    <dgm:cxn modelId="{2C539E1A-569A-4A50-A698-33A3262687CE}" type="presParOf" srcId="{743696BA-2BA7-4207-9019-68C985E9368E}" destId="{9C6C7402-0E51-4633-A657-7B59C9A15C3D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C0E6999-F6C7-40FB-B731-560B45840B46}" type="doc">
      <dgm:prSet loTypeId="urn:microsoft.com/office/officeart/2008/layout/HalfCircleOrganizationChart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EF6E3B-2448-4AE3-8974-938179413584}">
      <dgm:prSet phldrT="[Text]"/>
      <dgm:spPr/>
      <dgm:t>
        <a:bodyPr/>
        <a:lstStyle/>
        <a:p>
          <a:r>
            <a:rPr lang="en-US" dirty="0" err="1"/>
            <a:t>Licencimi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UBT-</a:t>
          </a:r>
          <a:r>
            <a:rPr lang="en-US" dirty="0" err="1"/>
            <a:t>së</a:t>
          </a:r>
          <a:r>
            <a:rPr lang="en-US" dirty="0"/>
            <a:t>, </a:t>
          </a:r>
          <a:r>
            <a:rPr lang="en-US" dirty="0" err="1"/>
            <a:t>arsim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lartë</a:t>
          </a:r>
          <a:endParaRPr lang="en-US" dirty="0"/>
        </a:p>
      </dgm:t>
    </dgm:pt>
    <dgm:pt modelId="{62FFE041-655D-45C5-B06D-26CF972FD713}" type="parTrans" cxnId="{D8E9FCAD-AABF-4A6A-B156-F76F8E53C0D5}">
      <dgm:prSet/>
      <dgm:spPr/>
      <dgm:t>
        <a:bodyPr/>
        <a:lstStyle/>
        <a:p>
          <a:endParaRPr lang="en-US"/>
        </a:p>
      </dgm:t>
    </dgm:pt>
    <dgm:pt modelId="{8E73C5CD-780D-4DEB-9235-347ECF8A6A5D}" type="sibTrans" cxnId="{D8E9FCAD-AABF-4A6A-B156-F76F8E53C0D5}">
      <dgm:prSet/>
      <dgm:spPr/>
      <dgm:t>
        <a:bodyPr/>
        <a:lstStyle/>
        <a:p>
          <a:endParaRPr lang="en-US"/>
        </a:p>
      </dgm:t>
    </dgm:pt>
    <dgm:pt modelId="{0A069646-FF30-402B-8DA9-E966CCE0A40A}" type="asst">
      <dgm:prSet phldrT="[Text]"/>
      <dgm:spPr/>
      <dgm:t>
        <a:bodyPr/>
        <a:lstStyle/>
        <a:p>
          <a:r>
            <a:rPr lang="en-US" dirty="0" err="1"/>
            <a:t>Dorëzimi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Kërkesesë</a:t>
          </a:r>
          <a:r>
            <a:rPr lang="en-US" dirty="0"/>
            <a:t> </a:t>
          </a:r>
          <a:r>
            <a:rPr lang="en-US" dirty="0" err="1"/>
            <a:t>më</a:t>
          </a:r>
          <a:r>
            <a:rPr lang="en-US" dirty="0"/>
            <a:t> </a:t>
          </a:r>
          <a:r>
            <a:rPr lang="en-US" dirty="0" err="1"/>
            <a:t>dokumentacion</a:t>
          </a:r>
          <a:r>
            <a:rPr lang="en-US" dirty="0"/>
            <a:t> </a:t>
          </a:r>
          <a:r>
            <a:rPr lang="en-US" dirty="0" err="1"/>
            <a:t>për</a:t>
          </a:r>
          <a:r>
            <a:rPr lang="en-US" dirty="0"/>
            <a:t> </a:t>
          </a:r>
          <a:r>
            <a:rPr lang="en-US" dirty="0" err="1"/>
            <a:t>Licencim</a:t>
          </a:r>
          <a:r>
            <a:rPr lang="en-US" dirty="0"/>
            <a:t> </a:t>
          </a:r>
          <a:r>
            <a:rPr lang="en-US" dirty="0" err="1"/>
            <a:t>në</a:t>
          </a:r>
          <a:r>
            <a:rPr lang="en-US" dirty="0"/>
            <a:t> </a:t>
          </a:r>
          <a:r>
            <a:rPr lang="en-US" dirty="0" err="1"/>
            <a:t>bazë</a:t>
          </a:r>
          <a:r>
            <a:rPr lang="en-US" dirty="0"/>
            <a:t> </a:t>
          </a:r>
          <a:r>
            <a:rPr lang="en-US" dirty="0" err="1"/>
            <a:t>të</a:t>
          </a:r>
          <a:r>
            <a:rPr lang="en-US" dirty="0"/>
            <a:t> UA 25/2021</a:t>
          </a:r>
        </a:p>
      </dgm:t>
    </dgm:pt>
    <dgm:pt modelId="{230B2A51-58C0-40AB-A0F8-A8EBCB8AC1E0}" type="parTrans" cxnId="{F11D3EFE-B370-4AAB-8AC7-B89AE332E99B}">
      <dgm:prSet/>
      <dgm:spPr/>
      <dgm:t>
        <a:bodyPr/>
        <a:lstStyle/>
        <a:p>
          <a:endParaRPr lang="en-US"/>
        </a:p>
      </dgm:t>
    </dgm:pt>
    <dgm:pt modelId="{2005E061-447A-4F5F-AEB2-FCECBCFC88E7}" type="sibTrans" cxnId="{F11D3EFE-B370-4AAB-8AC7-B89AE332E99B}">
      <dgm:prSet/>
      <dgm:spPr/>
      <dgm:t>
        <a:bodyPr/>
        <a:lstStyle/>
        <a:p>
          <a:endParaRPr lang="en-US"/>
        </a:p>
      </dgm:t>
    </dgm:pt>
    <dgm:pt modelId="{EEC29A53-F32F-406A-9093-3D0C0F52CBCA}">
      <dgm:prSet phldrT="[Text]"/>
      <dgm:spPr/>
      <dgm:t>
        <a:bodyPr/>
        <a:lstStyle/>
        <a:p>
          <a:r>
            <a:rPr lang="en-US" dirty="0" err="1"/>
            <a:t>Vizita</a:t>
          </a:r>
          <a:r>
            <a:rPr lang="en-US" dirty="0"/>
            <a:t> e </a:t>
          </a:r>
          <a:r>
            <a:rPr lang="en-US" dirty="0" err="1"/>
            <a:t>Komisionit</a:t>
          </a:r>
          <a:r>
            <a:rPr lang="en-US" dirty="0"/>
            <a:t> </a:t>
          </a:r>
          <a:r>
            <a:rPr lang="en-US" dirty="0" err="1"/>
            <a:t>për</a:t>
          </a:r>
          <a:r>
            <a:rPr lang="en-US" dirty="0"/>
            <a:t> </a:t>
          </a:r>
          <a:r>
            <a:rPr lang="en-US" dirty="0" err="1"/>
            <a:t>Licencim</a:t>
          </a:r>
          <a:endParaRPr lang="en-US" dirty="0"/>
        </a:p>
      </dgm:t>
    </dgm:pt>
    <dgm:pt modelId="{382BB97F-0493-40A5-B8D2-280D476A5DEC}" type="parTrans" cxnId="{26AD5D90-BA02-4552-8EEB-04AA0D515732}">
      <dgm:prSet/>
      <dgm:spPr/>
      <dgm:t>
        <a:bodyPr/>
        <a:lstStyle/>
        <a:p>
          <a:endParaRPr lang="en-US"/>
        </a:p>
      </dgm:t>
    </dgm:pt>
    <dgm:pt modelId="{928AD874-08F3-447E-A26C-480E766C1BD1}" type="sibTrans" cxnId="{26AD5D90-BA02-4552-8EEB-04AA0D515732}">
      <dgm:prSet/>
      <dgm:spPr/>
      <dgm:t>
        <a:bodyPr/>
        <a:lstStyle/>
        <a:p>
          <a:endParaRPr lang="en-US"/>
        </a:p>
      </dgm:t>
    </dgm:pt>
    <dgm:pt modelId="{C7A204C8-3845-472F-8195-36E69949DD8C}">
      <dgm:prSet phldrT="[Text]"/>
      <dgm:spPr/>
      <dgm:t>
        <a:bodyPr/>
        <a:lstStyle/>
        <a:p>
          <a:r>
            <a:rPr lang="en-US" dirty="0" err="1"/>
            <a:t>Licencimi</a:t>
          </a:r>
          <a:endParaRPr lang="en-US" dirty="0"/>
        </a:p>
      </dgm:t>
    </dgm:pt>
    <dgm:pt modelId="{0F730188-8A21-4FA1-B722-ADF1D71CF8E3}" type="parTrans" cxnId="{750579C0-2316-4BCE-8083-7F0405B9A3A0}">
      <dgm:prSet/>
      <dgm:spPr/>
      <dgm:t>
        <a:bodyPr/>
        <a:lstStyle/>
        <a:p>
          <a:endParaRPr lang="en-US"/>
        </a:p>
      </dgm:t>
    </dgm:pt>
    <dgm:pt modelId="{8F4FBD08-79B2-40EE-8E9E-41CC2DFBAE30}" type="sibTrans" cxnId="{750579C0-2316-4BCE-8083-7F0405B9A3A0}">
      <dgm:prSet/>
      <dgm:spPr/>
      <dgm:t>
        <a:bodyPr/>
        <a:lstStyle/>
        <a:p>
          <a:endParaRPr lang="en-US"/>
        </a:p>
      </dgm:t>
    </dgm:pt>
    <dgm:pt modelId="{08FC62AD-7FF3-4C38-8BE2-1ACFB77D5BF7}">
      <dgm:prSet/>
      <dgm:spPr/>
      <dgm:t>
        <a:bodyPr/>
        <a:lstStyle/>
        <a:p>
          <a:r>
            <a:rPr lang="en-US" dirty="0" err="1"/>
            <a:t>Licencimi</a:t>
          </a:r>
          <a:endParaRPr lang="en-US" dirty="0"/>
        </a:p>
      </dgm:t>
    </dgm:pt>
    <dgm:pt modelId="{93AB58B1-1A6B-4C14-99F9-00DDCB6690B0}" type="sibTrans" cxnId="{968F516A-563F-42AE-B429-AA257A12A52F}">
      <dgm:prSet/>
      <dgm:spPr/>
      <dgm:t>
        <a:bodyPr/>
        <a:lstStyle/>
        <a:p>
          <a:endParaRPr lang="en-US"/>
        </a:p>
      </dgm:t>
    </dgm:pt>
    <dgm:pt modelId="{D69CA4EB-CEBC-4203-A4FA-AEB2CA2E98A1}" type="parTrans" cxnId="{968F516A-563F-42AE-B429-AA257A12A52F}">
      <dgm:prSet/>
      <dgm:spPr/>
      <dgm:t>
        <a:bodyPr/>
        <a:lstStyle/>
        <a:p>
          <a:endParaRPr lang="en-US"/>
        </a:p>
      </dgm:t>
    </dgm:pt>
    <dgm:pt modelId="{458CF0F5-1F4B-4633-BE9C-8D25693C96E8}">
      <dgm:prSet phldrT="[Text]"/>
      <dgm:spPr/>
      <dgm:t>
        <a:bodyPr/>
        <a:lstStyle/>
        <a:p>
          <a:r>
            <a:rPr lang="en-US" dirty="0" err="1"/>
            <a:t>Licencimi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Shkollave</a:t>
          </a:r>
          <a:r>
            <a:rPr lang="en-US" dirty="0"/>
            <a:t> </a:t>
          </a:r>
          <a:r>
            <a:rPr lang="en-US" dirty="0" err="1"/>
            <a:t>Profesionale</a:t>
          </a:r>
          <a:r>
            <a:rPr lang="en-US" dirty="0"/>
            <a:t> </a:t>
          </a:r>
          <a:r>
            <a:rPr lang="en-US" dirty="0" err="1"/>
            <a:t>dhe</a:t>
          </a:r>
          <a:r>
            <a:rPr lang="en-US" dirty="0"/>
            <a:t> </a:t>
          </a:r>
          <a:r>
            <a:rPr lang="en-US" dirty="0" err="1"/>
            <a:t>Gjimnazeve</a:t>
          </a:r>
          <a:r>
            <a:rPr lang="en-US" dirty="0"/>
            <a:t> </a:t>
          </a:r>
        </a:p>
      </dgm:t>
    </dgm:pt>
    <dgm:pt modelId="{4E6F8928-C65D-4F0C-B64E-D876F2CE48E8}" type="parTrans" cxnId="{EBE0B72F-CB7D-4CA9-AF1A-BFF16124AA4A}">
      <dgm:prSet/>
      <dgm:spPr/>
      <dgm:t>
        <a:bodyPr/>
        <a:lstStyle/>
        <a:p>
          <a:endParaRPr lang="en-US"/>
        </a:p>
      </dgm:t>
    </dgm:pt>
    <dgm:pt modelId="{F1282822-D71A-4309-8552-F8BD4ECD28E8}" type="sibTrans" cxnId="{EBE0B72F-CB7D-4CA9-AF1A-BFF16124AA4A}">
      <dgm:prSet/>
      <dgm:spPr/>
      <dgm:t>
        <a:bodyPr/>
        <a:lstStyle/>
        <a:p>
          <a:endParaRPr lang="en-US"/>
        </a:p>
      </dgm:t>
    </dgm:pt>
    <dgm:pt modelId="{20CEAACD-1964-49C8-908D-58ABC58E0628}">
      <dgm:prSet/>
      <dgm:spPr/>
      <dgm:t>
        <a:bodyPr/>
        <a:lstStyle/>
        <a:p>
          <a:r>
            <a:rPr lang="en-US" dirty="0" err="1"/>
            <a:t>Dorëzimi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Kërkesesë</a:t>
          </a:r>
          <a:r>
            <a:rPr lang="en-US" dirty="0"/>
            <a:t> </a:t>
          </a:r>
          <a:r>
            <a:rPr lang="en-US" dirty="0" err="1"/>
            <a:t>më</a:t>
          </a:r>
          <a:r>
            <a:rPr lang="en-US" dirty="0"/>
            <a:t> </a:t>
          </a:r>
          <a:r>
            <a:rPr lang="en-US" dirty="0" err="1"/>
            <a:t>dokumentacion</a:t>
          </a:r>
          <a:r>
            <a:rPr lang="en-US" dirty="0"/>
            <a:t> </a:t>
          </a:r>
          <a:r>
            <a:rPr lang="en-US" dirty="0" err="1"/>
            <a:t>për</a:t>
          </a:r>
          <a:r>
            <a:rPr lang="en-US" dirty="0"/>
            <a:t> </a:t>
          </a:r>
          <a:r>
            <a:rPr lang="en-US" dirty="0" err="1"/>
            <a:t>Licencim</a:t>
          </a:r>
          <a:r>
            <a:rPr lang="en-US" dirty="0"/>
            <a:t> </a:t>
          </a:r>
          <a:r>
            <a:rPr lang="en-US" dirty="0" err="1"/>
            <a:t>në</a:t>
          </a:r>
          <a:r>
            <a:rPr lang="en-US" dirty="0"/>
            <a:t> </a:t>
          </a:r>
          <a:r>
            <a:rPr lang="en-US" dirty="0" err="1"/>
            <a:t>bazë</a:t>
          </a:r>
          <a:r>
            <a:rPr lang="en-US" dirty="0"/>
            <a:t> </a:t>
          </a:r>
          <a:r>
            <a:rPr lang="en-US" dirty="0" err="1"/>
            <a:t>të</a:t>
          </a:r>
          <a:r>
            <a:rPr lang="en-US" dirty="0"/>
            <a:t> UA 17 / 2016</a:t>
          </a:r>
        </a:p>
      </dgm:t>
    </dgm:pt>
    <dgm:pt modelId="{B8D8CF30-470F-4002-B0D0-3BD6C4A1F554}" type="parTrans" cxnId="{7ACE06A1-354B-4131-8507-2B1E625280F3}">
      <dgm:prSet/>
      <dgm:spPr/>
      <dgm:t>
        <a:bodyPr/>
        <a:lstStyle/>
        <a:p>
          <a:endParaRPr lang="en-US"/>
        </a:p>
      </dgm:t>
    </dgm:pt>
    <dgm:pt modelId="{849C04C3-F831-4227-9648-581C0D322DB6}" type="sibTrans" cxnId="{7ACE06A1-354B-4131-8507-2B1E625280F3}">
      <dgm:prSet/>
      <dgm:spPr/>
      <dgm:t>
        <a:bodyPr/>
        <a:lstStyle/>
        <a:p>
          <a:endParaRPr lang="en-US"/>
        </a:p>
      </dgm:t>
    </dgm:pt>
    <dgm:pt modelId="{690E63E2-F276-4A4A-A54C-B0B5CF341DA0}">
      <dgm:prSet/>
      <dgm:spPr/>
      <dgm:t>
        <a:bodyPr/>
        <a:lstStyle/>
        <a:p>
          <a:r>
            <a:rPr lang="en-US" dirty="0" err="1"/>
            <a:t>Licencim</a:t>
          </a:r>
          <a:endParaRPr lang="en-US" dirty="0"/>
        </a:p>
      </dgm:t>
    </dgm:pt>
    <dgm:pt modelId="{E6689EF7-A4D1-496F-A287-779D4E90E76D}" type="parTrans" cxnId="{923B273E-0505-4F92-B2EA-90BBAD97713F}">
      <dgm:prSet/>
      <dgm:spPr/>
      <dgm:t>
        <a:bodyPr/>
        <a:lstStyle/>
        <a:p>
          <a:endParaRPr lang="en-US"/>
        </a:p>
      </dgm:t>
    </dgm:pt>
    <dgm:pt modelId="{3943264E-0704-4145-AA81-B683EF779587}" type="sibTrans" cxnId="{923B273E-0505-4F92-B2EA-90BBAD97713F}">
      <dgm:prSet/>
      <dgm:spPr/>
      <dgm:t>
        <a:bodyPr/>
        <a:lstStyle/>
        <a:p>
          <a:endParaRPr lang="en-US"/>
        </a:p>
      </dgm:t>
    </dgm:pt>
    <dgm:pt modelId="{19AD98EF-01A0-4E00-9271-FF706014B911}">
      <dgm:prSet/>
      <dgm:spPr/>
      <dgm:t>
        <a:bodyPr/>
        <a:lstStyle/>
        <a:p>
          <a:r>
            <a:rPr lang="en-US" dirty="0" err="1"/>
            <a:t>Vizita</a:t>
          </a:r>
          <a:r>
            <a:rPr lang="en-US" dirty="0"/>
            <a:t> e </a:t>
          </a:r>
          <a:r>
            <a:rPr lang="en-US" dirty="0" err="1"/>
            <a:t>Komisionit</a:t>
          </a:r>
          <a:r>
            <a:rPr lang="en-US" dirty="0"/>
            <a:t> </a:t>
          </a:r>
          <a:r>
            <a:rPr lang="en-US" dirty="0" err="1"/>
            <a:t>për</a:t>
          </a:r>
          <a:r>
            <a:rPr lang="en-US" dirty="0"/>
            <a:t> </a:t>
          </a:r>
          <a:r>
            <a:rPr lang="en-US" dirty="0" err="1"/>
            <a:t>Licencim</a:t>
          </a:r>
          <a:endParaRPr lang="en-US" dirty="0"/>
        </a:p>
      </dgm:t>
    </dgm:pt>
    <dgm:pt modelId="{6DF4DADE-53BD-45C6-A9F6-DF9BAA55E981}" type="parTrans" cxnId="{5B6D3D2B-4678-4A05-87B3-2C2811BC2E0B}">
      <dgm:prSet/>
      <dgm:spPr/>
      <dgm:t>
        <a:bodyPr/>
        <a:lstStyle/>
        <a:p>
          <a:endParaRPr lang="en-US"/>
        </a:p>
      </dgm:t>
    </dgm:pt>
    <dgm:pt modelId="{5F473D60-62F1-43B4-B8ED-480D7EAFBF0C}" type="sibTrans" cxnId="{5B6D3D2B-4678-4A05-87B3-2C2811BC2E0B}">
      <dgm:prSet/>
      <dgm:spPr/>
      <dgm:t>
        <a:bodyPr/>
        <a:lstStyle/>
        <a:p>
          <a:endParaRPr lang="en-US"/>
        </a:p>
      </dgm:t>
    </dgm:pt>
    <dgm:pt modelId="{5B4E5F9D-D287-4AFC-801D-6BB2CD62528E}" type="pres">
      <dgm:prSet presAssocID="{7C0E6999-F6C7-40FB-B731-560B45840B46}" presName="Name0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78B274EA-23C5-40E0-832F-E7584229B41C}" type="pres">
      <dgm:prSet presAssocID="{08FC62AD-7FF3-4C38-8BE2-1ACFB77D5BF7}" presName="hierRoot1" presStyleCnt="0">
        <dgm:presLayoutVars>
          <dgm:hierBranch val="init"/>
        </dgm:presLayoutVars>
      </dgm:prSet>
      <dgm:spPr/>
    </dgm:pt>
    <dgm:pt modelId="{C0F69B81-17B7-4DC0-A2E3-6725B2E3285F}" type="pres">
      <dgm:prSet presAssocID="{08FC62AD-7FF3-4C38-8BE2-1ACFB77D5BF7}" presName="rootComposite1" presStyleCnt="0"/>
      <dgm:spPr/>
    </dgm:pt>
    <dgm:pt modelId="{BDE9155B-D758-4DD4-A3DC-30FC77B08BA1}" type="pres">
      <dgm:prSet presAssocID="{08FC62AD-7FF3-4C38-8BE2-1ACFB77D5BF7}" presName="rootText1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71F9CF9-D029-4118-AFBD-1013874A1DA5}" type="pres">
      <dgm:prSet presAssocID="{08FC62AD-7FF3-4C38-8BE2-1ACFB77D5BF7}" presName="topArc1" presStyleLbl="parChTrans1D1" presStyleIdx="0" presStyleCnt="18"/>
      <dgm:spPr/>
    </dgm:pt>
    <dgm:pt modelId="{6E8542A2-6091-4AFE-8553-D5817222630D}" type="pres">
      <dgm:prSet presAssocID="{08FC62AD-7FF3-4C38-8BE2-1ACFB77D5BF7}" presName="bottomArc1" presStyleLbl="parChTrans1D1" presStyleIdx="1" presStyleCnt="18"/>
      <dgm:spPr/>
    </dgm:pt>
    <dgm:pt modelId="{C9FC4469-7C1D-45E8-A7B7-649CD2716342}" type="pres">
      <dgm:prSet presAssocID="{08FC62AD-7FF3-4C38-8BE2-1ACFB77D5BF7}" presName="topConnNode1" presStyleLbl="node1" presStyleIdx="0" presStyleCnt="0"/>
      <dgm:spPr/>
      <dgm:t>
        <a:bodyPr/>
        <a:lstStyle/>
        <a:p>
          <a:endParaRPr lang="en-US"/>
        </a:p>
      </dgm:t>
    </dgm:pt>
    <dgm:pt modelId="{2319DBB2-792B-4B51-A46E-0F89140BB203}" type="pres">
      <dgm:prSet presAssocID="{08FC62AD-7FF3-4C38-8BE2-1ACFB77D5BF7}" presName="hierChild2" presStyleCnt="0"/>
      <dgm:spPr/>
    </dgm:pt>
    <dgm:pt modelId="{4D88FAC3-90C7-4E31-BA00-29503F0C8167}" type="pres">
      <dgm:prSet presAssocID="{62FFE041-655D-45C5-B06D-26CF972FD713}" presName="Name28" presStyleLbl="parChTrans1D2" presStyleIdx="0" presStyleCnt="2"/>
      <dgm:spPr/>
      <dgm:t>
        <a:bodyPr/>
        <a:lstStyle/>
        <a:p>
          <a:endParaRPr lang="en-US"/>
        </a:p>
      </dgm:t>
    </dgm:pt>
    <dgm:pt modelId="{A6AEE0A0-1B45-4E18-9157-498678282A51}" type="pres">
      <dgm:prSet presAssocID="{6DEF6E3B-2448-4AE3-8974-938179413584}" presName="hierRoot2" presStyleCnt="0">
        <dgm:presLayoutVars>
          <dgm:hierBranch val="init"/>
        </dgm:presLayoutVars>
      </dgm:prSet>
      <dgm:spPr/>
    </dgm:pt>
    <dgm:pt modelId="{B588299F-F02C-44B9-9F4F-833D11346D8F}" type="pres">
      <dgm:prSet presAssocID="{6DEF6E3B-2448-4AE3-8974-938179413584}" presName="rootComposite2" presStyleCnt="0"/>
      <dgm:spPr/>
    </dgm:pt>
    <dgm:pt modelId="{FF39C8F1-A540-45DC-9457-6AA5CF79B51E}" type="pres">
      <dgm:prSet presAssocID="{6DEF6E3B-2448-4AE3-8974-938179413584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5C2FEA-699C-4BC9-8479-F7892589C232}" type="pres">
      <dgm:prSet presAssocID="{6DEF6E3B-2448-4AE3-8974-938179413584}" presName="topArc2" presStyleLbl="parChTrans1D1" presStyleIdx="2" presStyleCnt="18"/>
      <dgm:spPr/>
    </dgm:pt>
    <dgm:pt modelId="{95F65961-4AF9-4641-BF7A-D1C31BAD2269}" type="pres">
      <dgm:prSet presAssocID="{6DEF6E3B-2448-4AE3-8974-938179413584}" presName="bottomArc2" presStyleLbl="parChTrans1D1" presStyleIdx="3" presStyleCnt="18"/>
      <dgm:spPr/>
    </dgm:pt>
    <dgm:pt modelId="{5B68931B-9735-434F-91DC-B9A617301F5C}" type="pres">
      <dgm:prSet presAssocID="{6DEF6E3B-2448-4AE3-8974-938179413584}" presName="topConnNode2" presStyleLbl="node2" presStyleIdx="0" presStyleCnt="0"/>
      <dgm:spPr/>
      <dgm:t>
        <a:bodyPr/>
        <a:lstStyle/>
        <a:p>
          <a:endParaRPr lang="en-US"/>
        </a:p>
      </dgm:t>
    </dgm:pt>
    <dgm:pt modelId="{31F42897-561A-4011-803A-676F01C85C8A}" type="pres">
      <dgm:prSet presAssocID="{6DEF6E3B-2448-4AE3-8974-938179413584}" presName="hierChild4" presStyleCnt="0"/>
      <dgm:spPr/>
    </dgm:pt>
    <dgm:pt modelId="{C3DCB6C1-1D79-4773-8F59-FC074508FE8F}" type="pres">
      <dgm:prSet presAssocID="{382BB97F-0493-40A5-B8D2-280D476A5DEC}" presName="Name28" presStyleLbl="parChTrans1D3" presStyleIdx="0" presStyleCnt="4"/>
      <dgm:spPr/>
      <dgm:t>
        <a:bodyPr/>
        <a:lstStyle/>
        <a:p>
          <a:endParaRPr lang="en-US"/>
        </a:p>
      </dgm:t>
    </dgm:pt>
    <dgm:pt modelId="{977A6C95-E55C-4C8B-864D-C5F03B02AC84}" type="pres">
      <dgm:prSet presAssocID="{EEC29A53-F32F-406A-9093-3D0C0F52CBCA}" presName="hierRoot2" presStyleCnt="0">
        <dgm:presLayoutVars>
          <dgm:hierBranch val="init"/>
        </dgm:presLayoutVars>
      </dgm:prSet>
      <dgm:spPr/>
    </dgm:pt>
    <dgm:pt modelId="{8A72F5B5-2B80-4370-9776-6004F6B44A95}" type="pres">
      <dgm:prSet presAssocID="{EEC29A53-F32F-406A-9093-3D0C0F52CBCA}" presName="rootComposite2" presStyleCnt="0"/>
      <dgm:spPr/>
    </dgm:pt>
    <dgm:pt modelId="{17E13898-8CD3-4F3A-89F0-9C119B588789}" type="pres">
      <dgm:prSet presAssocID="{EEC29A53-F32F-406A-9093-3D0C0F52CBCA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3CD48D-6C06-47C3-8175-743437B761A1}" type="pres">
      <dgm:prSet presAssocID="{EEC29A53-F32F-406A-9093-3D0C0F52CBCA}" presName="topArc2" presStyleLbl="parChTrans1D1" presStyleIdx="4" presStyleCnt="18"/>
      <dgm:spPr/>
    </dgm:pt>
    <dgm:pt modelId="{00538100-66AD-4A90-8EF3-E45D71E4DC54}" type="pres">
      <dgm:prSet presAssocID="{EEC29A53-F32F-406A-9093-3D0C0F52CBCA}" presName="bottomArc2" presStyleLbl="parChTrans1D1" presStyleIdx="5" presStyleCnt="18"/>
      <dgm:spPr/>
    </dgm:pt>
    <dgm:pt modelId="{386EF847-D11D-45FE-A34F-1C79153E590A}" type="pres">
      <dgm:prSet presAssocID="{EEC29A53-F32F-406A-9093-3D0C0F52CBCA}" presName="topConnNode2" presStyleLbl="node3" presStyleIdx="0" presStyleCnt="0"/>
      <dgm:spPr/>
      <dgm:t>
        <a:bodyPr/>
        <a:lstStyle/>
        <a:p>
          <a:endParaRPr lang="en-US"/>
        </a:p>
      </dgm:t>
    </dgm:pt>
    <dgm:pt modelId="{595245E8-0FBD-4654-8AB3-31079C8EAB70}" type="pres">
      <dgm:prSet presAssocID="{EEC29A53-F32F-406A-9093-3D0C0F52CBCA}" presName="hierChild4" presStyleCnt="0"/>
      <dgm:spPr/>
    </dgm:pt>
    <dgm:pt modelId="{44441A8D-F12E-42EE-A956-5ACE9BE5D594}" type="pres">
      <dgm:prSet presAssocID="{EEC29A53-F32F-406A-9093-3D0C0F52CBCA}" presName="hierChild5" presStyleCnt="0"/>
      <dgm:spPr/>
    </dgm:pt>
    <dgm:pt modelId="{F9FA62C6-A8C0-469F-A331-74C1FBE68A4F}" type="pres">
      <dgm:prSet presAssocID="{0F730188-8A21-4FA1-B722-ADF1D71CF8E3}" presName="Name28" presStyleLbl="parChTrans1D3" presStyleIdx="1" presStyleCnt="4"/>
      <dgm:spPr/>
      <dgm:t>
        <a:bodyPr/>
        <a:lstStyle/>
        <a:p>
          <a:endParaRPr lang="en-US"/>
        </a:p>
      </dgm:t>
    </dgm:pt>
    <dgm:pt modelId="{4286768B-1ED5-434E-B771-35880D29D91F}" type="pres">
      <dgm:prSet presAssocID="{C7A204C8-3845-472F-8195-36E69949DD8C}" presName="hierRoot2" presStyleCnt="0">
        <dgm:presLayoutVars>
          <dgm:hierBranch val="init"/>
        </dgm:presLayoutVars>
      </dgm:prSet>
      <dgm:spPr/>
    </dgm:pt>
    <dgm:pt modelId="{E10910B8-E294-4336-AD33-3E25FB52DE95}" type="pres">
      <dgm:prSet presAssocID="{C7A204C8-3845-472F-8195-36E69949DD8C}" presName="rootComposite2" presStyleCnt="0"/>
      <dgm:spPr/>
    </dgm:pt>
    <dgm:pt modelId="{8710EEC8-A04F-4F3E-A209-F2CBFC475E76}" type="pres">
      <dgm:prSet presAssocID="{C7A204C8-3845-472F-8195-36E69949DD8C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3CEBB8-98A8-4855-8412-590668079E0A}" type="pres">
      <dgm:prSet presAssocID="{C7A204C8-3845-472F-8195-36E69949DD8C}" presName="topArc2" presStyleLbl="parChTrans1D1" presStyleIdx="6" presStyleCnt="18"/>
      <dgm:spPr/>
    </dgm:pt>
    <dgm:pt modelId="{F4CA2728-4F5F-4B3D-9E18-7A1CE8C3DFA9}" type="pres">
      <dgm:prSet presAssocID="{C7A204C8-3845-472F-8195-36E69949DD8C}" presName="bottomArc2" presStyleLbl="parChTrans1D1" presStyleIdx="7" presStyleCnt="18"/>
      <dgm:spPr/>
    </dgm:pt>
    <dgm:pt modelId="{949856A2-BA59-482B-BF52-891D5182A5B5}" type="pres">
      <dgm:prSet presAssocID="{C7A204C8-3845-472F-8195-36E69949DD8C}" presName="topConnNode2" presStyleLbl="node3" presStyleIdx="0" presStyleCnt="0"/>
      <dgm:spPr/>
      <dgm:t>
        <a:bodyPr/>
        <a:lstStyle/>
        <a:p>
          <a:endParaRPr lang="en-US"/>
        </a:p>
      </dgm:t>
    </dgm:pt>
    <dgm:pt modelId="{37047F35-8752-4F06-95C9-17306D00E693}" type="pres">
      <dgm:prSet presAssocID="{C7A204C8-3845-472F-8195-36E69949DD8C}" presName="hierChild4" presStyleCnt="0"/>
      <dgm:spPr/>
    </dgm:pt>
    <dgm:pt modelId="{44507C2B-D76E-4667-9152-A4815121D445}" type="pres">
      <dgm:prSet presAssocID="{C7A204C8-3845-472F-8195-36E69949DD8C}" presName="hierChild5" presStyleCnt="0"/>
      <dgm:spPr/>
    </dgm:pt>
    <dgm:pt modelId="{3E9F5358-7636-43F5-8BF5-7E91F8CBEBFC}" type="pres">
      <dgm:prSet presAssocID="{6DEF6E3B-2448-4AE3-8974-938179413584}" presName="hierChild5" presStyleCnt="0"/>
      <dgm:spPr/>
    </dgm:pt>
    <dgm:pt modelId="{FB9CFF3B-2F90-4B6A-86D5-311B3FA2DAF0}" type="pres">
      <dgm:prSet presAssocID="{230B2A51-58C0-40AB-A0F8-A8EBCB8AC1E0}" presName="Name101" presStyleLbl="parChTrans1D3" presStyleIdx="2" presStyleCnt="4"/>
      <dgm:spPr/>
      <dgm:t>
        <a:bodyPr/>
        <a:lstStyle/>
        <a:p>
          <a:endParaRPr lang="en-US"/>
        </a:p>
      </dgm:t>
    </dgm:pt>
    <dgm:pt modelId="{216DC23B-E09B-4DAB-86E0-E158991E3A7E}" type="pres">
      <dgm:prSet presAssocID="{0A069646-FF30-402B-8DA9-E966CCE0A40A}" presName="hierRoot3" presStyleCnt="0">
        <dgm:presLayoutVars>
          <dgm:hierBranch val="init"/>
        </dgm:presLayoutVars>
      </dgm:prSet>
      <dgm:spPr/>
    </dgm:pt>
    <dgm:pt modelId="{55BAF593-4506-4A63-B711-5AD0DC543A1A}" type="pres">
      <dgm:prSet presAssocID="{0A069646-FF30-402B-8DA9-E966CCE0A40A}" presName="rootComposite3" presStyleCnt="0"/>
      <dgm:spPr/>
    </dgm:pt>
    <dgm:pt modelId="{92AD2A7E-6CD2-4957-833A-F63B69619E3A}" type="pres">
      <dgm:prSet presAssocID="{0A069646-FF30-402B-8DA9-E966CCE0A40A}" presName="rootText3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43C281A-5937-4B65-BB9F-A4430663836C}" type="pres">
      <dgm:prSet presAssocID="{0A069646-FF30-402B-8DA9-E966CCE0A40A}" presName="topArc3" presStyleLbl="parChTrans1D1" presStyleIdx="8" presStyleCnt="18"/>
      <dgm:spPr/>
    </dgm:pt>
    <dgm:pt modelId="{D5933FCC-691B-4D97-AA3E-2C525F252896}" type="pres">
      <dgm:prSet presAssocID="{0A069646-FF30-402B-8DA9-E966CCE0A40A}" presName="bottomArc3" presStyleLbl="parChTrans1D1" presStyleIdx="9" presStyleCnt="18"/>
      <dgm:spPr/>
    </dgm:pt>
    <dgm:pt modelId="{6A237208-95BE-41E2-94DF-B53524A70093}" type="pres">
      <dgm:prSet presAssocID="{0A069646-FF30-402B-8DA9-E966CCE0A40A}" presName="topConnNode3" presStyleLbl="asst2" presStyleIdx="0" presStyleCnt="0"/>
      <dgm:spPr/>
      <dgm:t>
        <a:bodyPr/>
        <a:lstStyle/>
        <a:p>
          <a:endParaRPr lang="en-US"/>
        </a:p>
      </dgm:t>
    </dgm:pt>
    <dgm:pt modelId="{376FB084-D22B-44DE-8614-27C228C9C28A}" type="pres">
      <dgm:prSet presAssocID="{0A069646-FF30-402B-8DA9-E966CCE0A40A}" presName="hierChild6" presStyleCnt="0"/>
      <dgm:spPr/>
    </dgm:pt>
    <dgm:pt modelId="{4F6CF14F-2CB1-44CE-AFA1-E923217C45A7}" type="pres">
      <dgm:prSet presAssocID="{0A069646-FF30-402B-8DA9-E966CCE0A40A}" presName="hierChild7" presStyleCnt="0"/>
      <dgm:spPr/>
    </dgm:pt>
    <dgm:pt modelId="{7D102008-7EC5-41AC-8A56-800965513597}" type="pres">
      <dgm:prSet presAssocID="{4E6F8928-C65D-4F0C-B64E-D876F2CE48E8}" presName="Name28" presStyleLbl="parChTrans1D2" presStyleIdx="1" presStyleCnt="2"/>
      <dgm:spPr/>
      <dgm:t>
        <a:bodyPr/>
        <a:lstStyle/>
        <a:p>
          <a:endParaRPr lang="en-US"/>
        </a:p>
      </dgm:t>
    </dgm:pt>
    <dgm:pt modelId="{8A76E673-E58C-41C6-984D-2BB90E22D62F}" type="pres">
      <dgm:prSet presAssocID="{458CF0F5-1F4B-4633-BE9C-8D25693C96E8}" presName="hierRoot2" presStyleCnt="0">
        <dgm:presLayoutVars>
          <dgm:hierBranch val="init"/>
        </dgm:presLayoutVars>
      </dgm:prSet>
      <dgm:spPr/>
    </dgm:pt>
    <dgm:pt modelId="{5F642696-688E-4303-BA6C-829E622FF6F4}" type="pres">
      <dgm:prSet presAssocID="{458CF0F5-1F4B-4633-BE9C-8D25693C96E8}" presName="rootComposite2" presStyleCnt="0"/>
      <dgm:spPr/>
    </dgm:pt>
    <dgm:pt modelId="{48C777A9-D82C-4091-9E60-9975AD162F8D}" type="pres">
      <dgm:prSet presAssocID="{458CF0F5-1F4B-4633-BE9C-8D25693C96E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2C67A65-C0F6-4C93-B410-55A5219DE131}" type="pres">
      <dgm:prSet presAssocID="{458CF0F5-1F4B-4633-BE9C-8D25693C96E8}" presName="topArc2" presStyleLbl="parChTrans1D1" presStyleIdx="10" presStyleCnt="18"/>
      <dgm:spPr/>
    </dgm:pt>
    <dgm:pt modelId="{0701A7CA-184A-470D-A491-AB6F5308F4B5}" type="pres">
      <dgm:prSet presAssocID="{458CF0F5-1F4B-4633-BE9C-8D25693C96E8}" presName="bottomArc2" presStyleLbl="parChTrans1D1" presStyleIdx="11" presStyleCnt="18"/>
      <dgm:spPr/>
    </dgm:pt>
    <dgm:pt modelId="{F3F8BFC7-C88E-406E-BAC2-3CFAAB90D6F7}" type="pres">
      <dgm:prSet presAssocID="{458CF0F5-1F4B-4633-BE9C-8D25693C96E8}" presName="topConnNode2" presStyleLbl="node2" presStyleIdx="0" presStyleCnt="0"/>
      <dgm:spPr/>
      <dgm:t>
        <a:bodyPr/>
        <a:lstStyle/>
        <a:p>
          <a:endParaRPr lang="en-US"/>
        </a:p>
      </dgm:t>
    </dgm:pt>
    <dgm:pt modelId="{2641345F-BD1C-4366-BF66-DCC4A7189A86}" type="pres">
      <dgm:prSet presAssocID="{458CF0F5-1F4B-4633-BE9C-8D25693C96E8}" presName="hierChild4" presStyleCnt="0"/>
      <dgm:spPr/>
    </dgm:pt>
    <dgm:pt modelId="{C9BE743C-BA43-468F-9520-D184D5F812C4}" type="pres">
      <dgm:prSet presAssocID="{B8D8CF30-470F-4002-B0D0-3BD6C4A1F554}" presName="Name28" presStyleLbl="parChTrans1D3" presStyleIdx="3" presStyleCnt="4"/>
      <dgm:spPr/>
      <dgm:t>
        <a:bodyPr/>
        <a:lstStyle/>
        <a:p>
          <a:endParaRPr lang="en-US"/>
        </a:p>
      </dgm:t>
    </dgm:pt>
    <dgm:pt modelId="{43315E58-BDFE-46EE-BA77-5555BAE5D455}" type="pres">
      <dgm:prSet presAssocID="{20CEAACD-1964-49C8-908D-58ABC58E0628}" presName="hierRoot2" presStyleCnt="0">
        <dgm:presLayoutVars>
          <dgm:hierBranch val="init"/>
        </dgm:presLayoutVars>
      </dgm:prSet>
      <dgm:spPr/>
    </dgm:pt>
    <dgm:pt modelId="{7F30C03D-95E5-4E09-8B95-0C883C6AD987}" type="pres">
      <dgm:prSet presAssocID="{20CEAACD-1964-49C8-908D-58ABC58E0628}" presName="rootComposite2" presStyleCnt="0"/>
      <dgm:spPr/>
    </dgm:pt>
    <dgm:pt modelId="{8C758C42-1DB3-4B01-8E8D-5A847715139B}" type="pres">
      <dgm:prSet presAssocID="{20CEAACD-1964-49C8-908D-58ABC58E0628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500F5C-2C3B-489D-B96B-075D08F52A87}" type="pres">
      <dgm:prSet presAssocID="{20CEAACD-1964-49C8-908D-58ABC58E0628}" presName="topArc2" presStyleLbl="parChTrans1D1" presStyleIdx="12" presStyleCnt="18"/>
      <dgm:spPr/>
    </dgm:pt>
    <dgm:pt modelId="{4A974C1A-D341-4048-83A6-FDB6E591FC0D}" type="pres">
      <dgm:prSet presAssocID="{20CEAACD-1964-49C8-908D-58ABC58E0628}" presName="bottomArc2" presStyleLbl="parChTrans1D1" presStyleIdx="13" presStyleCnt="18"/>
      <dgm:spPr/>
    </dgm:pt>
    <dgm:pt modelId="{0B9358FD-952E-4023-BB1E-D4D7F5F11F59}" type="pres">
      <dgm:prSet presAssocID="{20CEAACD-1964-49C8-908D-58ABC58E0628}" presName="topConnNode2" presStyleLbl="node3" presStyleIdx="0" presStyleCnt="0"/>
      <dgm:spPr/>
      <dgm:t>
        <a:bodyPr/>
        <a:lstStyle/>
        <a:p>
          <a:endParaRPr lang="en-US"/>
        </a:p>
      </dgm:t>
    </dgm:pt>
    <dgm:pt modelId="{E3C68BFB-9C13-4397-A08D-08DAE04217FF}" type="pres">
      <dgm:prSet presAssocID="{20CEAACD-1964-49C8-908D-58ABC58E0628}" presName="hierChild4" presStyleCnt="0"/>
      <dgm:spPr/>
    </dgm:pt>
    <dgm:pt modelId="{0B848853-5ABF-45F0-818F-DCA516D74AE9}" type="pres">
      <dgm:prSet presAssocID="{6DF4DADE-53BD-45C6-A9F6-DF9BAA55E981}" presName="Name28" presStyleLbl="parChTrans1D4" presStyleIdx="0" presStyleCnt="2"/>
      <dgm:spPr/>
      <dgm:t>
        <a:bodyPr/>
        <a:lstStyle/>
        <a:p>
          <a:endParaRPr lang="en-US"/>
        </a:p>
      </dgm:t>
    </dgm:pt>
    <dgm:pt modelId="{D9C5C114-C5C5-45D2-A8D3-A3E1E19EDC91}" type="pres">
      <dgm:prSet presAssocID="{19AD98EF-01A0-4E00-9271-FF706014B911}" presName="hierRoot2" presStyleCnt="0">
        <dgm:presLayoutVars>
          <dgm:hierBranch val="init"/>
        </dgm:presLayoutVars>
      </dgm:prSet>
      <dgm:spPr/>
    </dgm:pt>
    <dgm:pt modelId="{F97B7696-8EDD-4B5E-9ED6-9690ABD6DA39}" type="pres">
      <dgm:prSet presAssocID="{19AD98EF-01A0-4E00-9271-FF706014B911}" presName="rootComposite2" presStyleCnt="0"/>
      <dgm:spPr/>
    </dgm:pt>
    <dgm:pt modelId="{DB2719D4-C12E-4081-A6EF-8D7B52C5D0B9}" type="pres">
      <dgm:prSet presAssocID="{19AD98EF-01A0-4E00-9271-FF706014B911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60655F-76C4-4BA9-BBC3-BE7DBC939676}" type="pres">
      <dgm:prSet presAssocID="{19AD98EF-01A0-4E00-9271-FF706014B911}" presName="topArc2" presStyleLbl="parChTrans1D1" presStyleIdx="14" presStyleCnt="18"/>
      <dgm:spPr/>
    </dgm:pt>
    <dgm:pt modelId="{A2A923BF-0CBF-4CC7-A382-48305F3FD735}" type="pres">
      <dgm:prSet presAssocID="{19AD98EF-01A0-4E00-9271-FF706014B911}" presName="bottomArc2" presStyleLbl="parChTrans1D1" presStyleIdx="15" presStyleCnt="18"/>
      <dgm:spPr/>
    </dgm:pt>
    <dgm:pt modelId="{F9C65D36-5664-43C5-87E1-DBA5666F850C}" type="pres">
      <dgm:prSet presAssocID="{19AD98EF-01A0-4E00-9271-FF706014B911}" presName="topConnNode2" presStyleLbl="node4" presStyleIdx="0" presStyleCnt="0"/>
      <dgm:spPr/>
      <dgm:t>
        <a:bodyPr/>
        <a:lstStyle/>
        <a:p>
          <a:endParaRPr lang="en-US"/>
        </a:p>
      </dgm:t>
    </dgm:pt>
    <dgm:pt modelId="{C81DCC3E-6F22-4F8F-8F87-F2DC92AB7DCB}" type="pres">
      <dgm:prSet presAssocID="{19AD98EF-01A0-4E00-9271-FF706014B911}" presName="hierChild4" presStyleCnt="0"/>
      <dgm:spPr/>
    </dgm:pt>
    <dgm:pt modelId="{207F8A0D-A511-47AB-8524-4C273679FBA9}" type="pres">
      <dgm:prSet presAssocID="{E6689EF7-A4D1-496F-A287-779D4E90E76D}" presName="Name28" presStyleLbl="parChTrans1D4" presStyleIdx="1" presStyleCnt="2"/>
      <dgm:spPr/>
      <dgm:t>
        <a:bodyPr/>
        <a:lstStyle/>
        <a:p>
          <a:endParaRPr lang="en-US"/>
        </a:p>
      </dgm:t>
    </dgm:pt>
    <dgm:pt modelId="{21A93105-5261-41F0-902E-A25C5A31039C}" type="pres">
      <dgm:prSet presAssocID="{690E63E2-F276-4A4A-A54C-B0B5CF341DA0}" presName="hierRoot2" presStyleCnt="0">
        <dgm:presLayoutVars>
          <dgm:hierBranch val="init"/>
        </dgm:presLayoutVars>
      </dgm:prSet>
      <dgm:spPr/>
    </dgm:pt>
    <dgm:pt modelId="{10CAA0BD-2231-4BA5-B6A3-858FC401A23B}" type="pres">
      <dgm:prSet presAssocID="{690E63E2-F276-4A4A-A54C-B0B5CF341DA0}" presName="rootComposite2" presStyleCnt="0"/>
      <dgm:spPr/>
    </dgm:pt>
    <dgm:pt modelId="{A651EE88-0442-4359-9F8A-D90D07C47AB7}" type="pres">
      <dgm:prSet presAssocID="{690E63E2-F276-4A4A-A54C-B0B5CF341DA0}" presName="rootText2" presStyleLbl="alignAcc1" presStyleIdx="0" presStyleCnt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2A1CA62-B38C-4534-B962-F20518DB120D}" type="pres">
      <dgm:prSet presAssocID="{690E63E2-F276-4A4A-A54C-B0B5CF341DA0}" presName="topArc2" presStyleLbl="parChTrans1D1" presStyleIdx="16" presStyleCnt="18"/>
      <dgm:spPr/>
    </dgm:pt>
    <dgm:pt modelId="{7DD74079-423F-4CB6-ABCF-4A54CD8F8297}" type="pres">
      <dgm:prSet presAssocID="{690E63E2-F276-4A4A-A54C-B0B5CF341DA0}" presName="bottomArc2" presStyleLbl="parChTrans1D1" presStyleIdx="17" presStyleCnt="18"/>
      <dgm:spPr/>
    </dgm:pt>
    <dgm:pt modelId="{9BE4DDAA-D86F-4AF8-9E84-6BC8177AC8B3}" type="pres">
      <dgm:prSet presAssocID="{690E63E2-F276-4A4A-A54C-B0B5CF341DA0}" presName="topConnNode2" presStyleLbl="node4" presStyleIdx="0" presStyleCnt="0"/>
      <dgm:spPr/>
      <dgm:t>
        <a:bodyPr/>
        <a:lstStyle/>
        <a:p>
          <a:endParaRPr lang="en-US"/>
        </a:p>
      </dgm:t>
    </dgm:pt>
    <dgm:pt modelId="{A4DF3BAB-64CA-42A6-86E9-5AE28B8F244D}" type="pres">
      <dgm:prSet presAssocID="{690E63E2-F276-4A4A-A54C-B0B5CF341DA0}" presName="hierChild4" presStyleCnt="0"/>
      <dgm:spPr/>
    </dgm:pt>
    <dgm:pt modelId="{51AA0A19-AC2D-47A4-81F7-B6476585F706}" type="pres">
      <dgm:prSet presAssocID="{690E63E2-F276-4A4A-A54C-B0B5CF341DA0}" presName="hierChild5" presStyleCnt="0"/>
      <dgm:spPr/>
    </dgm:pt>
    <dgm:pt modelId="{6900A3B3-2DFD-47A1-8BE3-7A42B6327EBF}" type="pres">
      <dgm:prSet presAssocID="{19AD98EF-01A0-4E00-9271-FF706014B911}" presName="hierChild5" presStyleCnt="0"/>
      <dgm:spPr/>
    </dgm:pt>
    <dgm:pt modelId="{96BED31D-6818-44D8-AD51-F738CF4B9771}" type="pres">
      <dgm:prSet presAssocID="{20CEAACD-1964-49C8-908D-58ABC58E0628}" presName="hierChild5" presStyleCnt="0"/>
      <dgm:spPr/>
    </dgm:pt>
    <dgm:pt modelId="{E6D9CC7C-73C9-4FE5-A46F-16428469ADAF}" type="pres">
      <dgm:prSet presAssocID="{458CF0F5-1F4B-4633-BE9C-8D25693C96E8}" presName="hierChild5" presStyleCnt="0"/>
      <dgm:spPr/>
    </dgm:pt>
    <dgm:pt modelId="{65E347D6-03E3-4237-80EF-C68A600B8A18}" type="pres">
      <dgm:prSet presAssocID="{08FC62AD-7FF3-4C38-8BE2-1ACFB77D5BF7}" presName="hierChild3" presStyleCnt="0"/>
      <dgm:spPr/>
    </dgm:pt>
  </dgm:ptLst>
  <dgm:cxnLst>
    <dgm:cxn modelId="{A5AC0904-448A-4582-A72E-3EFCE8C992A6}" type="presOf" srcId="{19AD98EF-01A0-4E00-9271-FF706014B911}" destId="{F9C65D36-5664-43C5-87E1-DBA5666F850C}" srcOrd="1" destOrd="0" presId="urn:microsoft.com/office/officeart/2008/layout/HalfCircleOrganizationChart"/>
    <dgm:cxn modelId="{18A03699-C62F-4A18-AE39-5CE4094874EC}" type="presOf" srcId="{08FC62AD-7FF3-4C38-8BE2-1ACFB77D5BF7}" destId="{C9FC4469-7C1D-45E8-A7B7-649CD2716342}" srcOrd="1" destOrd="0" presId="urn:microsoft.com/office/officeart/2008/layout/HalfCircleOrganizationChart"/>
    <dgm:cxn modelId="{0F5542B8-8393-4ADF-A710-44A55D8A1A3E}" type="presOf" srcId="{6DEF6E3B-2448-4AE3-8974-938179413584}" destId="{FF39C8F1-A540-45DC-9457-6AA5CF79B51E}" srcOrd="0" destOrd="0" presId="urn:microsoft.com/office/officeart/2008/layout/HalfCircleOrganizationChart"/>
    <dgm:cxn modelId="{0E82DA38-5548-45B6-8BF2-0B11EB90CA4C}" type="presOf" srcId="{6DF4DADE-53BD-45C6-A9F6-DF9BAA55E981}" destId="{0B848853-5ABF-45F0-818F-DCA516D74AE9}" srcOrd="0" destOrd="0" presId="urn:microsoft.com/office/officeart/2008/layout/HalfCircleOrganizationChart"/>
    <dgm:cxn modelId="{750579C0-2316-4BCE-8083-7F0405B9A3A0}" srcId="{6DEF6E3B-2448-4AE3-8974-938179413584}" destId="{C7A204C8-3845-472F-8195-36E69949DD8C}" srcOrd="2" destOrd="0" parTransId="{0F730188-8A21-4FA1-B722-ADF1D71CF8E3}" sibTransId="{8F4FBD08-79B2-40EE-8E9E-41CC2DFBAE30}"/>
    <dgm:cxn modelId="{DB491E7B-94BA-4671-B099-F458D6BB9E49}" type="presOf" srcId="{690E63E2-F276-4A4A-A54C-B0B5CF341DA0}" destId="{A651EE88-0442-4359-9F8A-D90D07C47AB7}" srcOrd="0" destOrd="0" presId="urn:microsoft.com/office/officeart/2008/layout/HalfCircleOrganizationChart"/>
    <dgm:cxn modelId="{276BA451-F7C6-4394-812C-252CD4CF245B}" type="presOf" srcId="{B8D8CF30-470F-4002-B0D0-3BD6C4A1F554}" destId="{C9BE743C-BA43-468F-9520-D184D5F812C4}" srcOrd="0" destOrd="0" presId="urn:microsoft.com/office/officeart/2008/layout/HalfCircleOrganizationChart"/>
    <dgm:cxn modelId="{B13A861A-148C-4162-A917-3D91D18EC046}" type="presOf" srcId="{20CEAACD-1964-49C8-908D-58ABC58E0628}" destId="{8C758C42-1DB3-4B01-8E8D-5A847715139B}" srcOrd="0" destOrd="0" presId="urn:microsoft.com/office/officeart/2008/layout/HalfCircleOrganizationChart"/>
    <dgm:cxn modelId="{12C98E83-EDFD-425A-9073-D1CC64BBF792}" type="presOf" srcId="{230B2A51-58C0-40AB-A0F8-A8EBCB8AC1E0}" destId="{FB9CFF3B-2F90-4B6A-86D5-311B3FA2DAF0}" srcOrd="0" destOrd="0" presId="urn:microsoft.com/office/officeart/2008/layout/HalfCircleOrganizationChart"/>
    <dgm:cxn modelId="{6D7DBFC0-C43A-40AC-B8CA-516FFABDD6BE}" type="presOf" srcId="{690E63E2-F276-4A4A-A54C-B0B5CF341DA0}" destId="{9BE4DDAA-D86F-4AF8-9E84-6BC8177AC8B3}" srcOrd="1" destOrd="0" presId="urn:microsoft.com/office/officeart/2008/layout/HalfCircleOrganizationChart"/>
    <dgm:cxn modelId="{462694ED-665C-483C-9DEF-232CE88B5BE5}" type="presOf" srcId="{C7A204C8-3845-472F-8195-36E69949DD8C}" destId="{949856A2-BA59-482B-BF52-891D5182A5B5}" srcOrd="1" destOrd="0" presId="urn:microsoft.com/office/officeart/2008/layout/HalfCircleOrganizationChart"/>
    <dgm:cxn modelId="{A1BC3897-16D6-45C7-B277-271994131E6F}" type="presOf" srcId="{6DEF6E3B-2448-4AE3-8974-938179413584}" destId="{5B68931B-9735-434F-91DC-B9A617301F5C}" srcOrd="1" destOrd="0" presId="urn:microsoft.com/office/officeart/2008/layout/HalfCircleOrganizationChart"/>
    <dgm:cxn modelId="{F11D3EFE-B370-4AAB-8AC7-B89AE332E99B}" srcId="{6DEF6E3B-2448-4AE3-8974-938179413584}" destId="{0A069646-FF30-402B-8DA9-E966CCE0A40A}" srcOrd="0" destOrd="0" parTransId="{230B2A51-58C0-40AB-A0F8-A8EBCB8AC1E0}" sibTransId="{2005E061-447A-4F5F-AEB2-FCECBCFC88E7}"/>
    <dgm:cxn modelId="{EBE0B72F-CB7D-4CA9-AF1A-BFF16124AA4A}" srcId="{08FC62AD-7FF3-4C38-8BE2-1ACFB77D5BF7}" destId="{458CF0F5-1F4B-4633-BE9C-8D25693C96E8}" srcOrd="1" destOrd="0" parTransId="{4E6F8928-C65D-4F0C-B64E-D876F2CE48E8}" sibTransId="{F1282822-D71A-4309-8552-F8BD4ECD28E8}"/>
    <dgm:cxn modelId="{923B273E-0505-4F92-B2EA-90BBAD97713F}" srcId="{19AD98EF-01A0-4E00-9271-FF706014B911}" destId="{690E63E2-F276-4A4A-A54C-B0B5CF341DA0}" srcOrd="0" destOrd="0" parTransId="{E6689EF7-A4D1-496F-A287-779D4E90E76D}" sibTransId="{3943264E-0704-4145-AA81-B683EF779587}"/>
    <dgm:cxn modelId="{90879ABC-2DFE-463B-9829-B12D72317A77}" type="presOf" srcId="{62FFE041-655D-45C5-B06D-26CF972FD713}" destId="{4D88FAC3-90C7-4E31-BA00-29503F0C8167}" srcOrd="0" destOrd="0" presId="urn:microsoft.com/office/officeart/2008/layout/HalfCircleOrganizationChart"/>
    <dgm:cxn modelId="{F6B285DC-19B8-4089-AA73-0BE351AC3A4D}" type="presOf" srcId="{382BB97F-0493-40A5-B8D2-280D476A5DEC}" destId="{C3DCB6C1-1D79-4773-8F59-FC074508FE8F}" srcOrd="0" destOrd="0" presId="urn:microsoft.com/office/officeart/2008/layout/HalfCircleOrganizationChart"/>
    <dgm:cxn modelId="{5FB119F0-3440-44D1-BAD2-11BBCD6DC65D}" type="presOf" srcId="{458CF0F5-1F4B-4633-BE9C-8D25693C96E8}" destId="{48C777A9-D82C-4091-9E60-9975AD162F8D}" srcOrd="0" destOrd="0" presId="urn:microsoft.com/office/officeart/2008/layout/HalfCircleOrganizationChart"/>
    <dgm:cxn modelId="{09E026EE-14F6-4550-808F-5095AF157B64}" type="presOf" srcId="{0A069646-FF30-402B-8DA9-E966CCE0A40A}" destId="{6A237208-95BE-41E2-94DF-B53524A70093}" srcOrd="1" destOrd="0" presId="urn:microsoft.com/office/officeart/2008/layout/HalfCircleOrganizationChart"/>
    <dgm:cxn modelId="{A5C5DD71-C4B1-4B2B-9EF0-8B3A48D6F4D7}" type="presOf" srcId="{0A069646-FF30-402B-8DA9-E966CCE0A40A}" destId="{92AD2A7E-6CD2-4957-833A-F63B69619E3A}" srcOrd="0" destOrd="0" presId="urn:microsoft.com/office/officeart/2008/layout/HalfCircleOrganizationChart"/>
    <dgm:cxn modelId="{968F516A-563F-42AE-B429-AA257A12A52F}" srcId="{7C0E6999-F6C7-40FB-B731-560B45840B46}" destId="{08FC62AD-7FF3-4C38-8BE2-1ACFB77D5BF7}" srcOrd="0" destOrd="0" parTransId="{D69CA4EB-CEBC-4203-A4FA-AEB2CA2E98A1}" sibTransId="{93AB58B1-1A6B-4C14-99F9-00DDCB6690B0}"/>
    <dgm:cxn modelId="{099FEE42-4CE4-4133-AEFC-722E2B08FA16}" type="presOf" srcId="{E6689EF7-A4D1-496F-A287-779D4E90E76D}" destId="{207F8A0D-A511-47AB-8524-4C273679FBA9}" srcOrd="0" destOrd="0" presId="urn:microsoft.com/office/officeart/2008/layout/HalfCircleOrganizationChart"/>
    <dgm:cxn modelId="{FC12C9AF-0AE5-4016-9E54-694548FB31FC}" type="presOf" srcId="{7C0E6999-F6C7-40FB-B731-560B45840B46}" destId="{5B4E5F9D-D287-4AFC-801D-6BB2CD62528E}" srcOrd="0" destOrd="0" presId="urn:microsoft.com/office/officeart/2008/layout/HalfCircleOrganizationChart"/>
    <dgm:cxn modelId="{7ACE06A1-354B-4131-8507-2B1E625280F3}" srcId="{458CF0F5-1F4B-4633-BE9C-8D25693C96E8}" destId="{20CEAACD-1964-49C8-908D-58ABC58E0628}" srcOrd="0" destOrd="0" parTransId="{B8D8CF30-470F-4002-B0D0-3BD6C4A1F554}" sibTransId="{849C04C3-F831-4227-9648-581C0D322DB6}"/>
    <dgm:cxn modelId="{D353855D-0BDE-48E2-8480-0A1032E58F22}" type="presOf" srcId="{20CEAACD-1964-49C8-908D-58ABC58E0628}" destId="{0B9358FD-952E-4023-BB1E-D4D7F5F11F59}" srcOrd="1" destOrd="0" presId="urn:microsoft.com/office/officeart/2008/layout/HalfCircleOrganizationChart"/>
    <dgm:cxn modelId="{5EA723D2-4DDC-4FF5-B5E2-A902959AD309}" type="presOf" srcId="{4E6F8928-C65D-4F0C-B64E-D876F2CE48E8}" destId="{7D102008-7EC5-41AC-8A56-800965513597}" srcOrd="0" destOrd="0" presId="urn:microsoft.com/office/officeart/2008/layout/HalfCircleOrganizationChart"/>
    <dgm:cxn modelId="{3172B5B0-B591-4A32-97B3-A29E9DD82DAF}" type="presOf" srcId="{458CF0F5-1F4B-4633-BE9C-8D25693C96E8}" destId="{F3F8BFC7-C88E-406E-BAC2-3CFAAB90D6F7}" srcOrd="1" destOrd="0" presId="urn:microsoft.com/office/officeart/2008/layout/HalfCircleOrganizationChart"/>
    <dgm:cxn modelId="{5B6D3D2B-4678-4A05-87B3-2C2811BC2E0B}" srcId="{20CEAACD-1964-49C8-908D-58ABC58E0628}" destId="{19AD98EF-01A0-4E00-9271-FF706014B911}" srcOrd="0" destOrd="0" parTransId="{6DF4DADE-53BD-45C6-A9F6-DF9BAA55E981}" sibTransId="{5F473D60-62F1-43B4-B8ED-480D7EAFBF0C}"/>
    <dgm:cxn modelId="{669ADC7F-99CA-4FAD-A5BA-91F501186AD2}" type="presOf" srcId="{EEC29A53-F32F-406A-9093-3D0C0F52CBCA}" destId="{17E13898-8CD3-4F3A-89F0-9C119B588789}" srcOrd="0" destOrd="0" presId="urn:microsoft.com/office/officeart/2008/layout/HalfCircleOrganizationChart"/>
    <dgm:cxn modelId="{428EBD5F-D088-4782-82AA-4B52A283F870}" type="presOf" srcId="{19AD98EF-01A0-4E00-9271-FF706014B911}" destId="{DB2719D4-C12E-4081-A6EF-8D7B52C5D0B9}" srcOrd="0" destOrd="0" presId="urn:microsoft.com/office/officeart/2008/layout/HalfCircleOrganizationChart"/>
    <dgm:cxn modelId="{26AD5D90-BA02-4552-8EEB-04AA0D515732}" srcId="{6DEF6E3B-2448-4AE3-8974-938179413584}" destId="{EEC29A53-F32F-406A-9093-3D0C0F52CBCA}" srcOrd="1" destOrd="0" parTransId="{382BB97F-0493-40A5-B8D2-280D476A5DEC}" sibTransId="{928AD874-08F3-447E-A26C-480E766C1BD1}"/>
    <dgm:cxn modelId="{D2C91F4F-9517-43EA-AF25-740E798ED7FB}" type="presOf" srcId="{08FC62AD-7FF3-4C38-8BE2-1ACFB77D5BF7}" destId="{BDE9155B-D758-4DD4-A3DC-30FC77B08BA1}" srcOrd="0" destOrd="0" presId="urn:microsoft.com/office/officeart/2008/layout/HalfCircleOrganizationChart"/>
    <dgm:cxn modelId="{D8E9FCAD-AABF-4A6A-B156-F76F8E53C0D5}" srcId="{08FC62AD-7FF3-4C38-8BE2-1ACFB77D5BF7}" destId="{6DEF6E3B-2448-4AE3-8974-938179413584}" srcOrd="0" destOrd="0" parTransId="{62FFE041-655D-45C5-B06D-26CF972FD713}" sibTransId="{8E73C5CD-780D-4DEB-9235-347ECF8A6A5D}"/>
    <dgm:cxn modelId="{B2C702C3-7B01-4DDB-9EF0-8E9C1E1F2F30}" type="presOf" srcId="{EEC29A53-F32F-406A-9093-3D0C0F52CBCA}" destId="{386EF847-D11D-45FE-A34F-1C79153E590A}" srcOrd="1" destOrd="0" presId="urn:microsoft.com/office/officeart/2008/layout/HalfCircleOrganizationChart"/>
    <dgm:cxn modelId="{2F43FF33-6184-4C20-80F7-274C1217C4C6}" type="presOf" srcId="{0F730188-8A21-4FA1-B722-ADF1D71CF8E3}" destId="{F9FA62C6-A8C0-469F-A331-74C1FBE68A4F}" srcOrd="0" destOrd="0" presId="urn:microsoft.com/office/officeart/2008/layout/HalfCircleOrganizationChart"/>
    <dgm:cxn modelId="{E09ED77D-5C36-4DDE-895B-3C0104186448}" type="presOf" srcId="{C7A204C8-3845-472F-8195-36E69949DD8C}" destId="{8710EEC8-A04F-4F3E-A209-F2CBFC475E76}" srcOrd="0" destOrd="0" presId="urn:microsoft.com/office/officeart/2008/layout/HalfCircleOrganizationChart"/>
    <dgm:cxn modelId="{45D42DC9-0D2E-4FA1-A4C6-AEEAAED8042B}" type="presParOf" srcId="{5B4E5F9D-D287-4AFC-801D-6BB2CD62528E}" destId="{78B274EA-23C5-40E0-832F-E7584229B41C}" srcOrd="0" destOrd="0" presId="urn:microsoft.com/office/officeart/2008/layout/HalfCircleOrganizationChart"/>
    <dgm:cxn modelId="{823CDAD1-AAD4-4352-9D87-0B5662E077EF}" type="presParOf" srcId="{78B274EA-23C5-40E0-832F-E7584229B41C}" destId="{C0F69B81-17B7-4DC0-A2E3-6725B2E3285F}" srcOrd="0" destOrd="0" presId="urn:microsoft.com/office/officeart/2008/layout/HalfCircleOrganizationChart"/>
    <dgm:cxn modelId="{C4E6810E-6E79-474B-B902-38BD45382879}" type="presParOf" srcId="{C0F69B81-17B7-4DC0-A2E3-6725B2E3285F}" destId="{BDE9155B-D758-4DD4-A3DC-30FC77B08BA1}" srcOrd="0" destOrd="0" presId="urn:microsoft.com/office/officeart/2008/layout/HalfCircleOrganizationChart"/>
    <dgm:cxn modelId="{8BD480A9-0ABC-40FD-8A61-273D436F15E9}" type="presParOf" srcId="{C0F69B81-17B7-4DC0-A2E3-6725B2E3285F}" destId="{D71F9CF9-D029-4118-AFBD-1013874A1DA5}" srcOrd="1" destOrd="0" presId="urn:microsoft.com/office/officeart/2008/layout/HalfCircleOrganizationChart"/>
    <dgm:cxn modelId="{3C47474F-189A-4D22-AAE4-269BFE68D9B0}" type="presParOf" srcId="{C0F69B81-17B7-4DC0-A2E3-6725B2E3285F}" destId="{6E8542A2-6091-4AFE-8553-D5817222630D}" srcOrd="2" destOrd="0" presId="urn:microsoft.com/office/officeart/2008/layout/HalfCircleOrganizationChart"/>
    <dgm:cxn modelId="{925B475F-4C6D-4714-B00F-6AF4E85EA8E2}" type="presParOf" srcId="{C0F69B81-17B7-4DC0-A2E3-6725B2E3285F}" destId="{C9FC4469-7C1D-45E8-A7B7-649CD2716342}" srcOrd="3" destOrd="0" presId="urn:microsoft.com/office/officeart/2008/layout/HalfCircleOrganizationChart"/>
    <dgm:cxn modelId="{096A1851-4436-4278-9896-E07B8E6F5999}" type="presParOf" srcId="{78B274EA-23C5-40E0-832F-E7584229B41C}" destId="{2319DBB2-792B-4B51-A46E-0F89140BB203}" srcOrd="1" destOrd="0" presId="urn:microsoft.com/office/officeart/2008/layout/HalfCircleOrganizationChart"/>
    <dgm:cxn modelId="{58397ED8-08C1-4976-8848-D467024A48CB}" type="presParOf" srcId="{2319DBB2-792B-4B51-A46E-0F89140BB203}" destId="{4D88FAC3-90C7-4E31-BA00-29503F0C8167}" srcOrd="0" destOrd="0" presId="urn:microsoft.com/office/officeart/2008/layout/HalfCircleOrganizationChart"/>
    <dgm:cxn modelId="{D8EFF37C-3E8B-4B26-93F5-BFED28D214A9}" type="presParOf" srcId="{2319DBB2-792B-4B51-A46E-0F89140BB203}" destId="{A6AEE0A0-1B45-4E18-9157-498678282A51}" srcOrd="1" destOrd="0" presId="urn:microsoft.com/office/officeart/2008/layout/HalfCircleOrganizationChart"/>
    <dgm:cxn modelId="{B96E30DE-F489-4A85-BEA5-EF918D51EFD2}" type="presParOf" srcId="{A6AEE0A0-1B45-4E18-9157-498678282A51}" destId="{B588299F-F02C-44B9-9F4F-833D11346D8F}" srcOrd="0" destOrd="0" presId="urn:microsoft.com/office/officeart/2008/layout/HalfCircleOrganizationChart"/>
    <dgm:cxn modelId="{C23D7638-624A-48AC-A284-9ABFB072A0DA}" type="presParOf" srcId="{B588299F-F02C-44B9-9F4F-833D11346D8F}" destId="{FF39C8F1-A540-45DC-9457-6AA5CF79B51E}" srcOrd="0" destOrd="0" presId="urn:microsoft.com/office/officeart/2008/layout/HalfCircleOrganizationChart"/>
    <dgm:cxn modelId="{50414596-928F-4C58-A113-EAA5696F4144}" type="presParOf" srcId="{B588299F-F02C-44B9-9F4F-833D11346D8F}" destId="{2E5C2FEA-699C-4BC9-8479-F7892589C232}" srcOrd="1" destOrd="0" presId="urn:microsoft.com/office/officeart/2008/layout/HalfCircleOrganizationChart"/>
    <dgm:cxn modelId="{23E345C6-37E1-4D32-93EF-D7D96C5A75CA}" type="presParOf" srcId="{B588299F-F02C-44B9-9F4F-833D11346D8F}" destId="{95F65961-4AF9-4641-BF7A-D1C31BAD2269}" srcOrd="2" destOrd="0" presId="urn:microsoft.com/office/officeart/2008/layout/HalfCircleOrganizationChart"/>
    <dgm:cxn modelId="{ECA1ECDE-B774-452F-9158-B4A9BD193DED}" type="presParOf" srcId="{B588299F-F02C-44B9-9F4F-833D11346D8F}" destId="{5B68931B-9735-434F-91DC-B9A617301F5C}" srcOrd="3" destOrd="0" presId="urn:microsoft.com/office/officeart/2008/layout/HalfCircleOrganizationChart"/>
    <dgm:cxn modelId="{D54009F2-28B7-424B-9627-CDFC7F2C6DB0}" type="presParOf" srcId="{A6AEE0A0-1B45-4E18-9157-498678282A51}" destId="{31F42897-561A-4011-803A-676F01C85C8A}" srcOrd="1" destOrd="0" presId="urn:microsoft.com/office/officeart/2008/layout/HalfCircleOrganizationChart"/>
    <dgm:cxn modelId="{96853F97-056E-496F-B999-B1D3244886FC}" type="presParOf" srcId="{31F42897-561A-4011-803A-676F01C85C8A}" destId="{C3DCB6C1-1D79-4773-8F59-FC074508FE8F}" srcOrd="0" destOrd="0" presId="urn:microsoft.com/office/officeart/2008/layout/HalfCircleOrganizationChart"/>
    <dgm:cxn modelId="{80DF2AB5-1FB8-42B9-8B5F-0A5EC68B1E32}" type="presParOf" srcId="{31F42897-561A-4011-803A-676F01C85C8A}" destId="{977A6C95-E55C-4C8B-864D-C5F03B02AC84}" srcOrd="1" destOrd="0" presId="urn:microsoft.com/office/officeart/2008/layout/HalfCircleOrganizationChart"/>
    <dgm:cxn modelId="{BC1FB4BC-536C-496D-8A2F-055AAC5806C4}" type="presParOf" srcId="{977A6C95-E55C-4C8B-864D-C5F03B02AC84}" destId="{8A72F5B5-2B80-4370-9776-6004F6B44A95}" srcOrd="0" destOrd="0" presId="urn:microsoft.com/office/officeart/2008/layout/HalfCircleOrganizationChart"/>
    <dgm:cxn modelId="{48363BB8-8221-4F23-BBDD-95B281AB5B74}" type="presParOf" srcId="{8A72F5B5-2B80-4370-9776-6004F6B44A95}" destId="{17E13898-8CD3-4F3A-89F0-9C119B588789}" srcOrd="0" destOrd="0" presId="urn:microsoft.com/office/officeart/2008/layout/HalfCircleOrganizationChart"/>
    <dgm:cxn modelId="{9E159BD4-FB21-4E94-9FC6-25885CF157F1}" type="presParOf" srcId="{8A72F5B5-2B80-4370-9776-6004F6B44A95}" destId="{CF3CD48D-6C06-47C3-8175-743437B761A1}" srcOrd="1" destOrd="0" presId="urn:microsoft.com/office/officeart/2008/layout/HalfCircleOrganizationChart"/>
    <dgm:cxn modelId="{87B6C51F-67D4-4DA3-B970-30E36D1709CB}" type="presParOf" srcId="{8A72F5B5-2B80-4370-9776-6004F6B44A95}" destId="{00538100-66AD-4A90-8EF3-E45D71E4DC54}" srcOrd="2" destOrd="0" presId="urn:microsoft.com/office/officeart/2008/layout/HalfCircleOrganizationChart"/>
    <dgm:cxn modelId="{8015DCE1-642D-436D-8ACB-5388F6FC14B9}" type="presParOf" srcId="{8A72F5B5-2B80-4370-9776-6004F6B44A95}" destId="{386EF847-D11D-45FE-A34F-1C79153E590A}" srcOrd="3" destOrd="0" presId="urn:microsoft.com/office/officeart/2008/layout/HalfCircleOrganizationChart"/>
    <dgm:cxn modelId="{824218C5-5741-4B92-8DB7-93CEE4F78BD7}" type="presParOf" srcId="{977A6C95-E55C-4C8B-864D-C5F03B02AC84}" destId="{595245E8-0FBD-4654-8AB3-31079C8EAB70}" srcOrd="1" destOrd="0" presId="urn:microsoft.com/office/officeart/2008/layout/HalfCircleOrganizationChart"/>
    <dgm:cxn modelId="{3B749F86-3C98-4D8F-B1E1-2578D75DB318}" type="presParOf" srcId="{977A6C95-E55C-4C8B-864D-C5F03B02AC84}" destId="{44441A8D-F12E-42EE-A956-5ACE9BE5D594}" srcOrd="2" destOrd="0" presId="urn:microsoft.com/office/officeart/2008/layout/HalfCircleOrganizationChart"/>
    <dgm:cxn modelId="{923E7D6F-3728-4E48-A202-D7A8E8F7FAB5}" type="presParOf" srcId="{31F42897-561A-4011-803A-676F01C85C8A}" destId="{F9FA62C6-A8C0-469F-A331-74C1FBE68A4F}" srcOrd="2" destOrd="0" presId="urn:microsoft.com/office/officeart/2008/layout/HalfCircleOrganizationChart"/>
    <dgm:cxn modelId="{43DAC6CE-E244-4FCA-9C03-D3C08AAF9703}" type="presParOf" srcId="{31F42897-561A-4011-803A-676F01C85C8A}" destId="{4286768B-1ED5-434E-B771-35880D29D91F}" srcOrd="3" destOrd="0" presId="urn:microsoft.com/office/officeart/2008/layout/HalfCircleOrganizationChart"/>
    <dgm:cxn modelId="{BFCD7382-DF5B-443A-A4BA-50C5482B1DB5}" type="presParOf" srcId="{4286768B-1ED5-434E-B771-35880D29D91F}" destId="{E10910B8-E294-4336-AD33-3E25FB52DE95}" srcOrd="0" destOrd="0" presId="urn:microsoft.com/office/officeart/2008/layout/HalfCircleOrganizationChart"/>
    <dgm:cxn modelId="{F0E01BD2-C63D-4482-AB53-2B0708F7B489}" type="presParOf" srcId="{E10910B8-E294-4336-AD33-3E25FB52DE95}" destId="{8710EEC8-A04F-4F3E-A209-F2CBFC475E76}" srcOrd="0" destOrd="0" presId="urn:microsoft.com/office/officeart/2008/layout/HalfCircleOrganizationChart"/>
    <dgm:cxn modelId="{917240F9-3D88-4163-9E04-75A0476E8408}" type="presParOf" srcId="{E10910B8-E294-4336-AD33-3E25FB52DE95}" destId="{E33CEBB8-98A8-4855-8412-590668079E0A}" srcOrd="1" destOrd="0" presId="urn:microsoft.com/office/officeart/2008/layout/HalfCircleOrganizationChart"/>
    <dgm:cxn modelId="{7CABC65C-B6B7-4C52-9361-2963E04328BF}" type="presParOf" srcId="{E10910B8-E294-4336-AD33-3E25FB52DE95}" destId="{F4CA2728-4F5F-4B3D-9E18-7A1CE8C3DFA9}" srcOrd="2" destOrd="0" presId="urn:microsoft.com/office/officeart/2008/layout/HalfCircleOrganizationChart"/>
    <dgm:cxn modelId="{897ECF2E-6E9E-4F1D-97BD-EDA9756419D3}" type="presParOf" srcId="{E10910B8-E294-4336-AD33-3E25FB52DE95}" destId="{949856A2-BA59-482B-BF52-891D5182A5B5}" srcOrd="3" destOrd="0" presId="urn:microsoft.com/office/officeart/2008/layout/HalfCircleOrganizationChart"/>
    <dgm:cxn modelId="{2DA78ECF-32C8-4BCB-8455-94A371338F49}" type="presParOf" srcId="{4286768B-1ED5-434E-B771-35880D29D91F}" destId="{37047F35-8752-4F06-95C9-17306D00E693}" srcOrd="1" destOrd="0" presId="urn:microsoft.com/office/officeart/2008/layout/HalfCircleOrganizationChart"/>
    <dgm:cxn modelId="{A28D4ACD-23DB-4813-88ED-E72F56324C5B}" type="presParOf" srcId="{4286768B-1ED5-434E-B771-35880D29D91F}" destId="{44507C2B-D76E-4667-9152-A4815121D445}" srcOrd="2" destOrd="0" presId="urn:microsoft.com/office/officeart/2008/layout/HalfCircleOrganizationChart"/>
    <dgm:cxn modelId="{D4A9579C-3FD5-41CB-9E78-FBA1F4161EE4}" type="presParOf" srcId="{A6AEE0A0-1B45-4E18-9157-498678282A51}" destId="{3E9F5358-7636-43F5-8BF5-7E91F8CBEBFC}" srcOrd="2" destOrd="0" presId="urn:microsoft.com/office/officeart/2008/layout/HalfCircleOrganizationChart"/>
    <dgm:cxn modelId="{CB0AF395-F374-4430-8F7A-1233DA6902CC}" type="presParOf" srcId="{3E9F5358-7636-43F5-8BF5-7E91F8CBEBFC}" destId="{FB9CFF3B-2F90-4B6A-86D5-311B3FA2DAF0}" srcOrd="0" destOrd="0" presId="urn:microsoft.com/office/officeart/2008/layout/HalfCircleOrganizationChart"/>
    <dgm:cxn modelId="{6F94F25E-9A02-4070-B8D5-63DC4E62D7AC}" type="presParOf" srcId="{3E9F5358-7636-43F5-8BF5-7E91F8CBEBFC}" destId="{216DC23B-E09B-4DAB-86E0-E158991E3A7E}" srcOrd="1" destOrd="0" presId="urn:microsoft.com/office/officeart/2008/layout/HalfCircleOrganizationChart"/>
    <dgm:cxn modelId="{15EBCED5-E661-49CB-9ED8-39671C7280F2}" type="presParOf" srcId="{216DC23B-E09B-4DAB-86E0-E158991E3A7E}" destId="{55BAF593-4506-4A63-B711-5AD0DC543A1A}" srcOrd="0" destOrd="0" presId="urn:microsoft.com/office/officeart/2008/layout/HalfCircleOrganizationChart"/>
    <dgm:cxn modelId="{99B6D2F5-D44E-4AB2-A286-0ED3CB06447E}" type="presParOf" srcId="{55BAF593-4506-4A63-B711-5AD0DC543A1A}" destId="{92AD2A7E-6CD2-4957-833A-F63B69619E3A}" srcOrd="0" destOrd="0" presId="urn:microsoft.com/office/officeart/2008/layout/HalfCircleOrganizationChart"/>
    <dgm:cxn modelId="{4DC81222-B4D1-4DBF-B9AD-1CE073E32004}" type="presParOf" srcId="{55BAF593-4506-4A63-B711-5AD0DC543A1A}" destId="{D43C281A-5937-4B65-BB9F-A4430663836C}" srcOrd="1" destOrd="0" presId="urn:microsoft.com/office/officeart/2008/layout/HalfCircleOrganizationChart"/>
    <dgm:cxn modelId="{E42C9523-344E-4054-ADEA-8BFEC6DDDC4D}" type="presParOf" srcId="{55BAF593-4506-4A63-B711-5AD0DC543A1A}" destId="{D5933FCC-691B-4D97-AA3E-2C525F252896}" srcOrd="2" destOrd="0" presId="urn:microsoft.com/office/officeart/2008/layout/HalfCircleOrganizationChart"/>
    <dgm:cxn modelId="{8B304F4F-D70E-495D-AC87-82D0C3021C65}" type="presParOf" srcId="{55BAF593-4506-4A63-B711-5AD0DC543A1A}" destId="{6A237208-95BE-41E2-94DF-B53524A70093}" srcOrd="3" destOrd="0" presId="urn:microsoft.com/office/officeart/2008/layout/HalfCircleOrganizationChart"/>
    <dgm:cxn modelId="{205CCD37-E780-4F80-A90C-D56C459AFBC4}" type="presParOf" srcId="{216DC23B-E09B-4DAB-86E0-E158991E3A7E}" destId="{376FB084-D22B-44DE-8614-27C228C9C28A}" srcOrd="1" destOrd="0" presId="urn:microsoft.com/office/officeart/2008/layout/HalfCircleOrganizationChart"/>
    <dgm:cxn modelId="{1B781EF1-19A9-439B-ACDA-D0C7B9452E4C}" type="presParOf" srcId="{216DC23B-E09B-4DAB-86E0-E158991E3A7E}" destId="{4F6CF14F-2CB1-44CE-AFA1-E923217C45A7}" srcOrd="2" destOrd="0" presId="urn:microsoft.com/office/officeart/2008/layout/HalfCircleOrganizationChart"/>
    <dgm:cxn modelId="{FB65950F-5551-43A1-9814-A91248AC28C9}" type="presParOf" srcId="{2319DBB2-792B-4B51-A46E-0F89140BB203}" destId="{7D102008-7EC5-41AC-8A56-800965513597}" srcOrd="2" destOrd="0" presId="urn:microsoft.com/office/officeart/2008/layout/HalfCircleOrganizationChart"/>
    <dgm:cxn modelId="{1518B417-6D4F-4369-BDA8-E07FFC552125}" type="presParOf" srcId="{2319DBB2-792B-4B51-A46E-0F89140BB203}" destId="{8A76E673-E58C-41C6-984D-2BB90E22D62F}" srcOrd="3" destOrd="0" presId="urn:microsoft.com/office/officeart/2008/layout/HalfCircleOrganizationChart"/>
    <dgm:cxn modelId="{55829689-EA0E-4F6F-A866-3F5D12475139}" type="presParOf" srcId="{8A76E673-E58C-41C6-984D-2BB90E22D62F}" destId="{5F642696-688E-4303-BA6C-829E622FF6F4}" srcOrd="0" destOrd="0" presId="urn:microsoft.com/office/officeart/2008/layout/HalfCircleOrganizationChart"/>
    <dgm:cxn modelId="{32B55A35-71F3-41ED-A221-BEB45667D633}" type="presParOf" srcId="{5F642696-688E-4303-BA6C-829E622FF6F4}" destId="{48C777A9-D82C-4091-9E60-9975AD162F8D}" srcOrd="0" destOrd="0" presId="urn:microsoft.com/office/officeart/2008/layout/HalfCircleOrganizationChart"/>
    <dgm:cxn modelId="{8D956B49-7B02-4031-80FC-2B00FC920137}" type="presParOf" srcId="{5F642696-688E-4303-BA6C-829E622FF6F4}" destId="{62C67A65-C0F6-4C93-B410-55A5219DE131}" srcOrd="1" destOrd="0" presId="urn:microsoft.com/office/officeart/2008/layout/HalfCircleOrganizationChart"/>
    <dgm:cxn modelId="{0E255AA3-12F9-47C8-BCA3-4F59B01CB9A6}" type="presParOf" srcId="{5F642696-688E-4303-BA6C-829E622FF6F4}" destId="{0701A7CA-184A-470D-A491-AB6F5308F4B5}" srcOrd="2" destOrd="0" presId="urn:microsoft.com/office/officeart/2008/layout/HalfCircleOrganizationChart"/>
    <dgm:cxn modelId="{2394EFC2-E708-4917-B921-F0E048601D42}" type="presParOf" srcId="{5F642696-688E-4303-BA6C-829E622FF6F4}" destId="{F3F8BFC7-C88E-406E-BAC2-3CFAAB90D6F7}" srcOrd="3" destOrd="0" presId="urn:microsoft.com/office/officeart/2008/layout/HalfCircleOrganizationChart"/>
    <dgm:cxn modelId="{F0E3DCB2-8298-4685-90AB-2D3FA963499C}" type="presParOf" srcId="{8A76E673-E58C-41C6-984D-2BB90E22D62F}" destId="{2641345F-BD1C-4366-BF66-DCC4A7189A86}" srcOrd="1" destOrd="0" presId="urn:microsoft.com/office/officeart/2008/layout/HalfCircleOrganizationChart"/>
    <dgm:cxn modelId="{D52E2CF5-8F7D-4F2C-9F4C-64367A0B405B}" type="presParOf" srcId="{2641345F-BD1C-4366-BF66-DCC4A7189A86}" destId="{C9BE743C-BA43-468F-9520-D184D5F812C4}" srcOrd="0" destOrd="0" presId="urn:microsoft.com/office/officeart/2008/layout/HalfCircleOrganizationChart"/>
    <dgm:cxn modelId="{F8778A7D-9170-46E8-9D55-0CE8AE251C1B}" type="presParOf" srcId="{2641345F-BD1C-4366-BF66-DCC4A7189A86}" destId="{43315E58-BDFE-46EE-BA77-5555BAE5D455}" srcOrd="1" destOrd="0" presId="urn:microsoft.com/office/officeart/2008/layout/HalfCircleOrganizationChart"/>
    <dgm:cxn modelId="{EC89EDE8-5CE6-47D0-9AB6-C068559657F0}" type="presParOf" srcId="{43315E58-BDFE-46EE-BA77-5555BAE5D455}" destId="{7F30C03D-95E5-4E09-8B95-0C883C6AD987}" srcOrd="0" destOrd="0" presId="urn:microsoft.com/office/officeart/2008/layout/HalfCircleOrganizationChart"/>
    <dgm:cxn modelId="{672A288D-16B5-47DE-A483-C468953A46D8}" type="presParOf" srcId="{7F30C03D-95E5-4E09-8B95-0C883C6AD987}" destId="{8C758C42-1DB3-4B01-8E8D-5A847715139B}" srcOrd="0" destOrd="0" presId="urn:microsoft.com/office/officeart/2008/layout/HalfCircleOrganizationChart"/>
    <dgm:cxn modelId="{52AFC1E7-9ACB-48BE-BDA8-A8C2BF7858AB}" type="presParOf" srcId="{7F30C03D-95E5-4E09-8B95-0C883C6AD987}" destId="{A8500F5C-2C3B-489D-B96B-075D08F52A87}" srcOrd="1" destOrd="0" presId="urn:microsoft.com/office/officeart/2008/layout/HalfCircleOrganizationChart"/>
    <dgm:cxn modelId="{DF911D44-8D62-4147-8DDD-EB38C8C6B48E}" type="presParOf" srcId="{7F30C03D-95E5-4E09-8B95-0C883C6AD987}" destId="{4A974C1A-D341-4048-83A6-FDB6E591FC0D}" srcOrd="2" destOrd="0" presId="urn:microsoft.com/office/officeart/2008/layout/HalfCircleOrganizationChart"/>
    <dgm:cxn modelId="{A542A6D6-B746-4E7A-BF06-AFB4DDF314EA}" type="presParOf" srcId="{7F30C03D-95E5-4E09-8B95-0C883C6AD987}" destId="{0B9358FD-952E-4023-BB1E-D4D7F5F11F59}" srcOrd="3" destOrd="0" presId="urn:microsoft.com/office/officeart/2008/layout/HalfCircleOrganizationChart"/>
    <dgm:cxn modelId="{E8B20603-C9F4-4927-B3DD-49DB718AFDA6}" type="presParOf" srcId="{43315E58-BDFE-46EE-BA77-5555BAE5D455}" destId="{E3C68BFB-9C13-4397-A08D-08DAE04217FF}" srcOrd="1" destOrd="0" presId="urn:microsoft.com/office/officeart/2008/layout/HalfCircleOrganizationChart"/>
    <dgm:cxn modelId="{39B85FF3-2B0B-4B8C-A06F-4B3BD2177DED}" type="presParOf" srcId="{E3C68BFB-9C13-4397-A08D-08DAE04217FF}" destId="{0B848853-5ABF-45F0-818F-DCA516D74AE9}" srcOrd="0" destOrd="0" presId="urn:microsoft.com/office/officeart/2008/layout/HalfCircleOrganizationChart"/>
    <dgm:cxn modelId="{640EF8F3-2ACF-4BF7-8E84-C8D67FDDD2ED}" type="presParOf" srcId="{E3C68BFB-9C13-4397-A08D-08DAE04217FF}" destId="{D9C5C114-C5C5-45D2-A8D3-A3E1E19EDC91}" srcOrd="1" destOrd="0" presId="urn:microsoft.com/office/officeart/2008/layout/HalfCircleOrganizationChart"/>
    <dgm:cxn modelId="{1CDDF002-456E-4359-AD8B-46D18F0806EB}" type="presParOf" srcId="{D9C5C114-C5C5-45D2-A8D3-A3E1E19EDC91}" destId="{F97B7696-8EDD-4B5E-9ED6-9690ABD6DA39}" srcOrd="0" destOrd="0" presId="urn:microsoft.com/office/officeart/2008/layout/HalfCircleOrganizationChart"/>
    <dgm:cxn modelId="{88D4AB3C-7765-465D-8279-D79B10BAA3F6}" type="presParOf" srcId="{F97B7696-8EDD-4B5E-9ED6-9690ABD6DA39}" destId="{DB2719D4-C12E-4081-A6EF-8D7B52C5D0B9}" srcOrd="0" destOrd="0" presId="urn:microsoft.com/office/officeart/2008/layout/HalfCircleOrganizationChart"/>
    <dgm:cxn modelId="{A99FDF02-9D28-4554-938E-2B46D00F1056}" type="presParOf" srcId="{F97B7696-8EDD-4B5E-9ED6-9690ABD6DA39}" destId="{4460655F-76C4-4BA9-BBC3-BE7DBC939676}" srcOrd="1" destOrd="0" presId="urn:microsoft.com/office/officeart/2008/layout/HalfCircleOrganizationChart"/>
    <dgm:cxn modelId="{A577A7BF-D28E-4A81-9256-8A2886B9D332}" type="presParOf" srcId="{F97B7696-8EDD-4B5E-9ED6-9690ABD6DA39}" destId="{A2A923BF-0CBF-4CC7-A382-48305F3FD735}" srcOrd="2" destOrd="0" presId="urn:microsoft.com/office/officeart/2008/layout/HalfCircleOrganizationChart"/>
    <dgm:cxn modelId="{015D5B11-7FF9-4E59-B5DD-B81C65174AB3}" type="presParOf" srcId="{F97B7696-8EDD-4B5E-9ED6-9690ABD6DA39}" destId="{F9C65D36-5664-43C5-87E1-DBA5666F850C}" srcOrd="3" destOrd="0" presId="urn:microsoft.com/office/officeart/2008/layout/HalfCircleOrganizationChart"/>
    <dgm:cxn modelId="{6C49E02E-E936-4A62-8814-21A34EAD0FB5}" type="presParOf" srcId="{D9C5C114-C5C5-45D2-A8D3-A3E1E19EDC91}" destId="{C81DCC3E-6F22-4F8F-8F87-F2DC92AB7DCB}" srcOrd="1" destOrd="0" presId="urn:microsoft.com/office/officeart/2008/layout/HalfCircleOrganizationChart"/>
    <dgm:cxn modelId="{08DD37BD-53B9-4166-806D-56E34385C815}" type="presParOf" srcId="{C81DCC3E-6F22-4F8F-8F87-F2DC92AB7DCB}" destId="{207F8A0D-A511-47AB-8524-4C273679FBA9}" srcOrd="0" destOrd="0" presId="urn:microsoft.com/office/officeart/2008/layout/HalfCircleOrganizationChart"/>
    <dgm:cxn modelId="{1B4F11F0-6DC7-44FE-8448-BEEE987E4B5B}" type="presParOf" srcId="{C81DCC3E-6F22-4F8F-8F87-F2DC92AB7DCB}" destId="{21A93105-5261-41F0-902E-A25C5A31039C}" srcOrd="1" destOrd="0" presId="urn:microsoft.com/office/officeart/2008/layout/HalfCircleOrganizationChart"/>
    <dgm:cxn modelId="{3D5E11DE-4487-4242-9882-440917038039}" type="presParOf" srcId="{21A93105-5261-41F0-902E-A25C5A31039C}" destId="{10CAA0BD-2231-4BA5-B6A3-858FC401A23B}" srcOrd="0" destOrd="0" presId="urn:microsoft.com/office/officeart/2008/layout/HalfCircleOrganizationChart"/>
    <dgm:cxn modelId="{BE549737-8FB3-41D5-B7CC-7923B5DD1218}" type="presParOf" srcId="{10CAA0BD-2231-4BA5-B6A3-858FC401A23B}" destId="{A651EE88-0442-4359-9F8A-D90D07C47AB7}" srcOrd="0" destOrd="0" presId="urn:microsoft.com/office/officeart/2008/layout/HalfCircleOrganizationChart"/>
    <dgm:cxn modelId="{16564ED7-2124-467E-B5B4-314DB91026FF}" type="presParOf" srcId="{10CAA0BD-2231-4BA5-B6A3-858FC401A23B}" destId="{92A1CA62-B38C-4534-B962-F20518DB120D}" srcOrd="1" destOrd="0" presId="urn:microsoft.com/office/officeart/2008/layout/HalfCircleOrganizationChart"/>
    <dgm:cxn modelId="{10F8A47A-E3DC-41C9-BCDB-E0B258C5CA10}" type="presParOf" srcId="{10CAA0BD-2231-4BA5-B6A3-858FC401A23B}" destId="{7DD74079-423F-4CB6-ABCF-4A54CD8F8297}" srcOrd="2" destOrd="0" presId="urn:microsoft.com/office/officeart/2008/layout/HalfCircleOrganizationChart"/>
    <dgm:cxn modelId="{4F95C239-FCCB-423E-92FB-3DA32BB37C05}" type="presParOf" srcId="{10CAA0BD-2231-4BA5-B6A3-858FC401A23B}" destId="{9BE4DDAA-D86F-4AF8-9E84-6BC8177AC8B3}" srcOrd="3" destOrd="0" presId="urn:microsoft.com/office/officeart/2008/layout/HalfCircleOrganizationChart"/>
    <dgm:cxn modelId="{CBCC6212-1C4B-4720-8BF7-6317D8191F89}" type="presParOf" srcId="{21A93105-5261-41F0-902E-A25C5A31039C}" destId="{A4DF3BAB-64CA-42A6-86E9-5AE28B8F244D}" srcOrd="1" destOrd="0" presId="urn:microsoft.com/office/officeart/2008/layout/HalfCircleOrganizationChart"/>
    <dgm:cxn modelId="{220A5378-FD14-4323-8AC6-EBDD35C017F9}" type="presParOf" srcId="{21A93105-5261-41F0-902E-A25C5A31039C}" destId="{51AA0A19-AC2D-47A4-81F7-B6476585F706}" srcOrd="2" destOrd="0" presId="urn:microsoft.com/office/officeart/2008/layout/HalfCircleOrganizationChart"/>
    <dgm:cxn modelId="{B79A65CA-8825-4618-A948-62D7DA2002CB}" type="presParOf" srcId="{D9C5C114-C5C5-45D2-A8D3-A3E1E19EDC91}" destId="{6900A3B3-2DFD-47A1-8BE3-7A42B6327EBF}" srcOrd="2" destOrd="0" presId="urn:microsoft.com/office/officeart/2008/layout/HalfCircleOrganizationChart"/>
    <dgm:cxn modelId="{D14D61EC-C615-4326-BE78-A3D5552982D5}" type="presParOf" srcId="{43315E58-BDFE-46EE-BA77-5555BAE5D455}" destId="{96BED31D-6818-44D8-AD51-F738CF4B9771}" srcOrd="2" destOrd="0" presId="urn:microsoft.com/office/officeart/2008/layout/HalfCircleOrganizationChart"/>
    <dgm:cxn modelId="{0F75F4F5-E3F5-4AB3-85B0-124615340920}" type="presParOf" srcId="{8A76E673-E58C-41C6-984D-2BB90E22D62F}" destId="{E6D9CC7C-73C9-4FE5-A46F-16428469ADAF}" srcOrd="2" destOrd="0" presId="urn:microsoft.com/office/officeart/2008/layout/HalfCircleOrganizationChart"/>
    <dgm:cxn modelId="{F79C1170-707F-47D9-8C24-9D5F2E4B0AD6}" type="presParOf" srcId="{78B274EA-23C5-40E0-832F-E7584229B41C}" destId="{65E347D6-03E3-4237-80EF-C68A600B8A18}" srcOrd="2" destOrd="0" presId="urn:microsoft.com/office/officeart/2008/layout/HalfCircle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45AE24-4ECD-41DF-BDEE-227D377B4C1D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sq-AL"/>
        </a:p>
      </dgm:t>
    </dgm:pt>
    <dgm:pt modelId="{26C79F92-878F-460B-A146-F808FE29F61A}">
      <dgm:prSet custT="1"/>
      <dgm:spPr/>
      <dgm:t>
        <a:bodyPr vert="horz"/>
        <a:lstStyle/>
        <a:p>
          <a:pPr rtl="0"/>
          <a:r>
            <a:rPr lang="en-US" sz="1200" dirty="0" err="1"/>
            <a:t>Aktivitetet</a:t>
          </a:r>
          <a:r>
            <a:rPr lang="en-US" sz="1200" dirty="0"/>
            <a:t> e </a:t>
          </a:r>
          <a:r>
            <a:rPr lang="en-US" sz="1200" dirty="0" err="1"/>
            <a:t>tjera</a:t>
          </a:r>
          <a:endParaRPr lang="sq-AL" sz="1200" dirty="0"/>
        </a:p>
      </dgm:t>
    </dgm:pt>
    <dgm:pt modelId="{EE9A3F23-6792-4BF9-8F91-5AC476FDA724}" type="parTrans" cxnId="{9DC4D37C-CCCA-4C60-86A0-5AE849F3571E}">
      <dgm:prSet/>
      <dgm:spPr/>
      <dgm:t>
        <a:bodyPr/>
        <a:lstStyle/>
        <a:p>
          <a:endParaRPr lang="sq-AL" sz="1200"/>
        </a:p>
      </dgm:t>
    </dgm:pt>
    <dgm:pt modelId="{A3127BC5-4EC6-4B06-8CDE-00CAF7D22F4D}" type="sibTrans" cxnId="{9DC4D37C-CCCA-4C60-86A0-5AE849F3571E}">
      <dgm:prSet/>
      <dgm:spPr/>
      <dgm:t>
        <a:bodyPr/>
        <a:lstStyle/>
        <a:p>
          <a:endParaRPr lang="sq-AL" sz="1200"/>
        </a:p>
      </dgm:t>
    </dgm:pt>
    <dgm:pt modelId="{00CDABAF-2D2D-4C35-97E7-52A2B1E6173C}">
      <dgm:prSet custT="1"/>
      <dgm:spPr/>
      <dgm:t>
        <a:bodyPr vert="horz"/>
        <a:lstStyle/>
        <a:p>
          <a:pPr rtl="0"/>
          <a:endParaRPr lang="en-US" sz="1200" dirty="0"/>
        </a:p>
        <a:p>
          <a:pPr rtl="0"/>
          <a:endParaRPr lang="en-US" sz="1200" dirty="0"/>
        </a:p>
        <a:p>
          <a:pPr rtl="0"/>
          <a:endParaRPr lang="en-US" sz="1200" dirty="0"/>
        </a:p>
        <a:p>
          <a:pPr rtl="0"/>
          <a:endParaRPr lang="en-US" sz="1200" dirty="0"/>
        </a:p>
        <a:p>
          <a:pPr rtl="0"/>
          <a:endParaRPr lang="en-US" sz="1200" dirty="0"/>
        </a:p>
        <a:p>
          <a:pPr rtl="0"/>
          <a:r>
            <a:rPr lang="en-US" sz="1200" b="1" dirty="0" err="1"/>
            <a:t>Rilicencimi</a:t>
          </a:r>
          <a:r>
            <a:rPr lang="en-US" sz="1200" b="1" dirty="0"/>
            <a:t> </a:t>
          </a:r>
          <a:r>
            <a:rPr lang="en-US" sz="1200" b="1" dirty="0" err="1"/>
            <a:t>dhe</a:t>
          </a:r>
          <a:r>
            <a:rPr lang="en-US" sz="1200" b="1" dirty="0"/>
            <a:t> </a:t>
          </a:r>
          <a:r>
            <a:rPr lang="en-US" sz="1200" b="1" dirty="0" err="1"/>
            <a:t>licencimi</a:t>
          </a:r>
          <a:r>
            <a:rPr lang="en-US" sz="1200" b="1" dirty="0"/>
            <a:t> </a:t>
          </a:r>
          <a:r>
            <a:rPr lang="en-US" sz="1200" b="1" dirty="0" err="1"/>
            <a:t>i</a:t>
          </a:r>
          <a:r>
            <a:rPr lang="en-US" sz="1200" b="1" dirty="0"/>
            <a:t> </a:t>
          </a:r>
          <a:r>
            <a:rPr lang="en-US" sz="1200" b="1" dirty="0" err="1"/>
            <a:t>Programeve</a:t>
          </a:r>
          <a:r>
            <a:rPr lang="en-US" sz="1200" b="1" dirty="0"/>
            <a:t> </a:t>
          </a:r>
          <a:r>
            <a:rPr lang="en-US" sz="1200" b="1" dirty="0" err="1"/>
            <a:t>të</a:t>
          </a:r>
          <a:r>
            <a:rPr lang="en-US" sz="1200" b="1" dirty="0"/>
            <a:t> </a:t>
          </a:r>
          <a:r>
            <a:rPr lang="en-US" sz="1200" b="1" dirty="0" err="1"/>
            <a:t>studimeve</a:t>
          </a:r>
          <a:r>
            <a:rPr lang="en-US" sz="1200" b="1" dirty="0"/>
            <a:t> </a:t>
          </a:r>
          <a:r>
            <a:rPr lang="en-US" sz="1200" b="1" dirty="0" err="1"/>
            <a:t>dhe</a:t>
          </a:r>
          <a:r>
            <a:rPr lang="en-US" sz="1200" b="1" dirty="0"/>
            <a:t> </a:t>
          </a:r>
          <a:r>
            <a:rPr lang="en-US" sz="1200" b="1" dirty="0" err="1"/>
            <a:t>Institucional</a:t>
          </a:r>
          <a:endParaRPr lang="sq-AL" sz="1200" b="1" dirty="0"/>
        </a:p>
      </dgm:t>
    </dgm:pt>
    <dgm:pt modelId="{AA532F03-3BA2-4AF9-8F22-8DF752E56E85}" type="parTrans" cxnId="{A650FF88-5C97-4430-B820-35D3F43D4E15}">
      <dgm:prSet/>
      <dgm:spPr/>
      <dgm:t>
        <a:bodyPr/>
        <a:lstStyle/>
        <a:p>
          <a:endParaRPr lang="sq-AL" sz="1200"/>
        </a:p>
      </dgm:t>
    </dgm:pt>
    <dgm:pt modelId="{9E68BE11-3755-4216-9A34-B45E4E388D11}" type="sibTrans" cxnId="{A650FF88-5C97-4430-B820-35D3F43D4E15}">
      <dgm:prSet/>
      <dgm:spPr/>
      <dgm:t>
        <a:bodyPr/>
        <a:lstStyle/>
        <a:p>
          <a:endParaRPr lang="sq-AL" sz="1200"/>
        </a:p>
      </dgm:t>
    </dgm:pt>
    <dgm:pt modelId="{2C2FB731-0EDA-47AE-912D-E1F1DEC90BE6}">
      <dgm:prSet custT="1"/>
      <dgm:spPr/>
      <dgm:t>
        <a:bodyPr vert="horz"/>
        <a:lstStyle/>
        <a:p>
          <a:pPr rtl="0"/>
          <a:r>
            <a:rPr lang="sq-AL" sz="1200" dirty="0"/>
            <a:t>Kërkesë për Licencim </a:t>
          </a:r>
          <a:r>
            <a:rPr lang="sq-AL" sz="1200" dirty="0" err="1"/>
            <a:t>BPrAL</a:t>
          </a:r>
          <a:r>
            <a:rPr lang="sq-AL" sz="1200" dirty="0"/>
            <a:t>;</a:t>
          </a:r>
        </a:p>
      </dgm:t>
    </dgm:pt>
    <dgm:pt modelId="{9D485695-F786-429B-A616-1486EDA1AE2B}" type="parTrans" cxnId="{007A806E-E180-4532-94A0-71C4DA830A4D}">
      <dgm:prSet/>
      <dgm:spPr/>
      <dgm:t>
        <a:bodyPr/>
        <a:lstStyle/>
        <a:p>
          <a:endParaRPr lang="sq-AL" sz="1200"/>
        </a:p>
      </dgm:t>
    </dgm:pt>
    <dgm:pt modelId="{AEE2AD09-C69D-4512-B6C1-496670564BA4}" type="sibTrans" cxnId="{007A806E-E180-4532-94A0-71C4DA830A4D}">
      <dgm:prSet/>
      <dgm:spPr/>
      <dgm:t>
        <a:bodyPr/>
        <a:lstStyle/>
        <a:p>
          <a:endParaRPr lang="sq-AL" sz="1200"/>
        </a:p>
      </dgm:t>
    </dgm:pt>
    <dgm:pt modelId="{95575EEF-566B-48D6-8808-E02759314F18}">
      <dgm:prSet custT="1"/>
      <dgm:spPr/>
      <dgm:t>
        <a:bodyPr vert="horz"/>
        <a:lstStyle/>
        <a:p>
          <a:pPr rtl="0"/>
          <a:r>
            <a:rPr lang="sq-AL" sz="1200" dirty="0"/>
            <a:t>Vendim për themelimin e </a:t>
          </a:r>
          <a:r>
            <a:rPr lang="sq-AL" sz="1200" dirty="0" err="1"/>
            <a:t>BPrAL</a:t>
          </a:r>
          <a:r>
            <a:rPr lang="sq-AL" sz="1200" dirty="0"/>
            <a:t>;</a:t>
          </a:r>
        </a:p>
      </dgm:t>
    </dgm:pt>
    <dgm:pt modelId="{EDA420CA-6DDB-4A96-BC1B-95EDBFC2942E}" type="parTrans" cxnId="{E35452EB-317C-45B2-92DA-629306D5065F}">
      <dgm:prSet/>
      <dgm:spPr/>
      <dgm:t>
        <a:bodyPr/>
        <a:lstStyle/>
        <a:p>
          <a:endParaRPr lang="sq-AL" sz="1200"/>
        </a:p>
      </dgm:t>
    </dgm:pt>
    <dgm:pt modelId="{81AE8CCD-DAAB-4261-9B22-8B6F14559859}" type="sibTrans" cxnId="{E35452EB-317C-45B2-92DA-629306D5065F}">
      <dgm:prSet/>
      <dgm:spPr/>
      <dgm:t>
        <a:bodyPr/>
        <a:lstStyle/>
        <a:p>
          <a:endParaRPr lang="sq-AL" sz="1200"/>
        </a:p>
      </dgm:t>
    </dgm:pt>
    <dgm:pt modelId="{0C4B9B24-9B64-4D86-8AFA-1E9FC8B101C3}">
      <dgm:prSet custT="1"/>
      <dgm:spPr/>
      <dgm:t>
        <a:bodyPr vert="horz"/>
        <a:lstStyle/>
        <a:p>
          <a:pPr rtl="0"/>
          <a:r>
            <a:rPr lang="sq-AL" sz="1200" dirty="0"/>
            <a:t>Emërtimi dhe Selia e </a:t>
          </a:r>
          <a:r>
            <a:rPr lang="sq-AL" sz="1200" dirty="0" err="1"/>
            <a:t>BPrAL</a:t>
          </a:r>
          <a:r>
            <a:rPr lang="sq-AL" sz="1200" dirty="0"/>
            <a:t>;</a:t>
          </a:r>
        </a:p>
      </dgm:t>
    </dgm:pt>
    <dgm:pt modelId="{7709AAE7-0578-4495-8ED0-CAB4536199F2}" type="parTrans" cxnId="{E13E68EB-BFC5-4818-B663-37C3AA920A43}">
      <dgm:prSet/>
      <dgm:spPr/>
      <dgm:t>
        <a:bodyPr/>
        <a:lstStyle/>
        <a:p>
          <a:endParaRPr lang="sq-AL" sz="1200"/>
        </a:p>
      </dgm:t>
    </dgm:pt>
    <dgm:pt modelId="{FE653B98-37FE-4FD2-8DA0-87B0D8DB2224}" type="sibTrans" cxnId="{E13E68EB-BFC5-4818-B663-37C3AA920A43}">
      <dgm:prSet/>
      <dgm:spPr/>
      <dgm:t>
        <a:bodyPr/>
        <a:lstStyle/>
        <a:p>
          <a:endParaRPr lang="sq-AL" sz="1200"/>
        </a:p>
      </dgm:t>
    </dgm:pt>
    <dgm:pt modelId="{285E4F22-5097-4B15-B78A-EA81DB4AA17D}">
      <dgm:prSet custT="1"/>
      <dgm:spPr/>
      <dgm:t>
        <a:bodyPr vert="horz"/>
        <a:lstStyle/>
        <a:p>
          <a:pPr rtl="0"/>
          <a:r>
            <a:rPr lang="sq-AL" sz="1200" dirty="0"/>
            <a:t>Struktura Organizative e </a:t>
          </a:r>
          <a:r>
            <a:rPr lang="sq-AL" sz="1200" dirty="0" err="1"/>
            <a:t>BPrAL</a:t>
          </a:r>
          <a:r>
            <a:rPr lang="sq-AL" sz="1200" dirty="0"/>
            <a:t> (Organe udhëheqëse të tij);</a:t>
          </a:r>
        </a:p>
      </dgm:t>
    </dgm:pt>
    <dgm:pt modelId="{814462AE-7975-4076-9215-97231BA427E4}" type="parTrans" cxnId="{03DAD014-9364-4BD2-96F7-3B0F6F4C016B}">
      <dgm:prSet/>
      <dgm:spPr/>
      <dgm:t>
        <a:bodyPr/>
        <a:lstStyle/>
        <a:p>
          <a:endParaRPr lang="sq-AL" sz="1200"/>
        </a:p>
      </dgm:t>
    </dgm:pt>
    <dgm:pt modelId="{DAB2039E-5CF4-4438-B1A1-E9EA63364C5F}" type="sibTrans" cxnId="{03DAD014-9364-4BD2-96F7-3B0F6F4C016B}">
      <dgm:prSet/>
      <dgm:spPr/>
      <dgm:t>
        <a:bodyPr/>
        <a:lstStyle/>
        <a:p>
          <a:endParaRPr lang="sq-AL" sz="1200"/>
        </a:p>
      </dgm:t>
    </dgm:pt>
    <dgm:pt modelId="{4C791C16-BD5D-4392-A775-7EE4BB77ACAA}">
      <dgm:prSet custT="1"/>
      <dgm:spPr/>
      <dgm:t>
        <a:bodyPr vert="horz"/>
        <a:lstStyle/>
        <a:p>
          <a:pPr rtl="0"/>
          <a:r>
            <a:rPr lang="sq-AL" sz="1200" dirty="0"/>
            <a:t>Historiku i shkurtër i </a:t>
          </a:r>
          <a:r>
            <a:rPr lang="sq-AL" sz="1200" dirty="0" err="1"/>
            <a:t>BPrAL</a:t>
          </a:r>
          <a:r>
            <a:rPr lang="sq-AL" sz="1200" dirty="0"/>
            <a:t>;</a:t>
          </a:r>
        </a:p>
      </dgm:t>
    </dgm:pt>
    <dgm:pt modelId="{E3B9E1B0-ABEB-4648-9F46-8303BDFD7161}" type="parTrans" cxnId="{1ED2D217-1F1D-415F-9E60-AEE412744416}">
      <dgm:prSet/>
      <dgm:spPr/>
      <dgm:t>
        <a:bodyPr/>
        <a:lstStyle/>
        <a:p>
          <a:endParaRPr lang="sq-AL" sz="1200"/>
        </a:p>
      </dgm:t>
    </dgm:pt>
    <dgm:pt modelId="{3D261CC0-4C3B-40AA-A2C7-4E6005989AD4}" type="sibTrans" cxnId="{1ED2D217-1F1D-415F-9E60-AEE412744416}">
      <dgm:prSet/>
      <dgm:spPr/>
      <dgm:t>
        <a:bodyPr/>
        <a:lstStyle/>
        <a:p>
          <a:endParaRPr lang="sq-AL" sz="1200"/>
        </a:p>
      </dgm:t>
    </dgm:pt>
    <dgm:pt modelId="{1847A3BA-1862-4076-8461-25E187C6E1A2}">
      <dgm:prSet custT="1"/>
      <dgm:spPr/>
      <dgm:t>
        <a:bodyPr vert="horz"/>
        <a:lstStyle/>
        <a:p>
          <a:pPr rtl="0"/>
          <a:r>
            <a:rPr lang="sq-AL" sz="1200" dirty="0"/>
            <a:t>Certifikata e regjistrimit nga organi kompetent;</a:t>
          </a:r>
        </a:p>
      </dgm:t>
    </dgm:pt>
    <dgm:pt modelId="{D4E55E61-51D9-43CA-8388-A080E1F8A1D3}" type="parTrans" cxnId="{0076FCC9-1D18-4DD9-AE6A-EFA5C2220BE2}">
      <dgm:prSet/>
      <dgm:spPr/>
      <dgm:t>
        <a:bodyPr/>
        <a:lstStyle/>
        <a:p>
          <a:endParaRPr lang="sq-AL" sz="1200"/>
        </a:p>
      </dgm:t>
    </dgm:pt>
    <dgm:pt modelId="{FAF856E5-9F50-4AA8-9F5B-70D6850C8CBC}" type="sibTrans" cxnId="{0076FCC9-1D18-4DD9-AE6A-EFA5C2220BE2}">
      <dgm:prSet/>
      <dgm:spPr/>
      <dgm:t>
        <a:bodyPr/>
        <a:lstStyle/>
        <a:p>
          <a:endParaRPr lang="sq-AL" sz="1200"/>
        </a:p>
      </dgm:t>
    </dgm:pt>
    <dgm:pt modelId="{A0FFA77D-E13D-4262-83CA-C9DCD137B60D}">
      <dgm:prSet custT="1"/>
      <dgm:spPr/>
      <dgm:t>
        <a:bodyPr vert="horz"/>
        <a:lstStyle/>
        <a:p>
          <a:pPr rtl="0"/>
          <a:r>
            <a:rPr lang="sq-AL" sz="1200" dirty="0"/>
            <a:t>Dëshmi për pronësi ose të marrjes me qira të lokaleve;</a:t>
          </a:r>
        </a:p>
      </dgm:t>
    </dgm:pt>
    <dgm:pt modelId="{EB12F067-0A43-424F-A9FB-7CFBAF29A5FE}" type="parTrans" cxnId="{367924DE-B9D0-4202-91F1-A946AB69696F}">
      <dgm:prSet/>
      <dgm:spPr/>
      <dgm:t>
        <a:bodyPr/>
        <a:lstStyle/>
        <a:p>
          <a:endParaRPr lang="sq-AL" sz="1200"/>
        </a:p>
      </dgm:t>
    </dgm:pt>
    <dgm:pt modelId="{FEC074AD-6B6F-4D10-AFAE-688C8E5AA0A1}" type="sibTrans" cxnId="{367924DE-B9D0-4202-91F1-A946AB69696F}">
      <dgm:prSet/>
      <dgm:spPr/>
      <dgm:t>
        <a:bodyPr/>
        <a:lstStyle/>
        <a:p>
          <a:endParaRPr lang="sq-AL" sz="1200"/>
        </a:p>
      </dgm:t>
    </dgm:pt>
    <dgm:pt modelId="{F5DE33DD-A181-408D-8D43-9216D00A1975}">
      <dgm:prSet custT="1"/>
      <dgm:spPr/>
      <dgm:t>
        <a:bodyPr vert="horz"/>
        <a:lstStyle/>
        <a:p>
          <a:pPr rtl="0"/>
          <a:r>
            <a:rPr lang="sq-AL" sz="1200" dirty="0"/>
            <a:t>Vërtetim mbi plotësimin e kushteve </a:t>
          </a:r>
          <a:r>
            <a:rPr lang="sq-AL" sz="1200" dirty="0" err="1"/>
            <a:t>higjieniko</a:t>
          </a:r>
          <a:r>
            <a:rPr lang="sq-AL" sz="1200" dirty="0"/>
            <a:t>-sanitare;</a:t>
          </a:r>
        </a:p>
      </dgm:t>
    </dgm:pt>
    <dgm:pt modelId="{A2D18FF5-EABA-4FBA-9C24-3AE8C2CD9FB4}" type="parTrans" cxnId="{254832DC-4111-4A7C-BE9F-A9BB29702A7F}">
      <dgm:prSet/>
      <dgm:spPr/>
      <dgm:t>
        <a:bodyPr/>
        <a:lstStyle/>
        <a:p>
          <a:endParaRPr lang="sq-AL" sz="1200"/>
        </a:p>
      </dgm:t>
    </dgm:pt>
    <dgm:pt modelId="{5A3F5B1E-50A2-4425-A0A4-5DE579F3CB8B}" type="sibTrans" cxnId="{254832DC-4111-4A7C-BE9F-A9BB29702A7F}">
      <dgm:prSet/>
      <dgm:spPr/>
      <dgm:t>
        <a:bodyPr/>
        <a:lstStyle/>
        <a:p>
          <a:endParaRPr lang="sq-AL" sz="1200"/>
        </a:p>
      </dgm:t>
    </dgm:pt>
    <dgm:pt modelId="{9F7F8E82-34DD-4751-997F-69A8F124A355}">
      <dgm:prSet custT="1"/>
      <dgm:spPr/>
      <dgm:t>
        <a:bodyPr vert="horz"/>
        <a:lstStyle/>
        <a:p>
          <a:pPr rtl="0"/>
          <a:r>
            <a:rPr lang="sq-AL" sz="1200" dirty="0"/>
            <a:t>Vërtetim mbi plotësimin e kushteve për siguri nga zjarri;</a:t>
          </a:r>
        </a:p>
      </dgm:t>
    </dgm:pt>
    <dgm:pt modelId="{D0F13B94-C090-4628-9620-53D00000637C}" type="parTrans" cxnId="{38E91BE4-4C4A-4AAD-9898-804C9B3FB407}">
      <dgm:prSet/>
      <dgm:spPr/>
      <dgm:t>
        <a:bodyPr/>
        <a:lstStyle/>
        <a:p>
          <a:endParaRPr lang="sq-AL" sz="1200"/>
        </a:p>
      </dgm:t>
    </dgm:pt>
    <dgm:pt modelId="{FEBABED0-C089-41AC-A586-5E119B4032E2}" type="sibTrans" cxnId="{38E91BE4-4C4A-4AAD-9898-804C9B3FB407}">
      <dgm:prSet/>
      <dgm:spPr/>
      <dgm:t>
        <a:bodyPr/>
        <a:lstStyle/>
        <a:p>
          <a:endParaRPr lang="sq-AL" sz="1200"/>
        </a:p>
      </dgm:t>
    </dgm:pt>
    <dgm:pt modelId="{66B985E4-4DED-4989-8FBA-9512B972D234}">
      <dgm:prSet custT="1"/>
      <dgm:spPr/>
      <dgm:t>
        <a:bodyPr vert="horz"/>
        <a:lstStyle/>
        <a:p>
          <a:pPr rtl="0"/>
          <a:r>
            <a:rPr lang="sq-AL" sz="1200"/>
            <a:t>Statusi për qeverisje;</a:t>
          </a:r>
        </a:p>
      </dgm:t>
    </dgm:pt>
    <dgm:pt modelId="{6377C2EE-5E73-4AA5-8016-5B601A94034C}" type="parTrans" cxnId="{347EC2BF-B13D-4826-AC5C-3CE921AF0709}">
      <dgm:prSet/>
      <dgm:spPr/>
      <dgm:t>
        <a:bodyPr/>
        <a:lstStyle/>
        <a:p>
          <a:endParaRPr lang="sq-AL" sz="1200"/>
        </a:p>
      </dgm:t>
    </dgm:pt>
    <dgm:pt modelId="{9A6EF0E8-1D3E-411C-9F67-F52D65498A5D}" type="sibTrans" cxnId="{347EC2BF-B13D-4826-AC5C-3CE921AF0709}">
      <dgm:prSet/>
      <dgm:spPr/>
      <dgm:t>
        <a:bodyPr/>
        <a:lstStyle/>
        <a:p>
          <a:endParaRPr lang="sq-AL" sz="1200"/>
        </a:p>
      </dgm:t>
    </dgm:pt>
    <dgm:pt modelId="{2A881127-2CDE-47E4-BEDD-9818C38B1FD1}">
      <dgm:prSet custT="1"/>
      <dgm:spPr/>
      <dgm:t>
        <a:bodyPr vert="horz"/>
        <a:lstStyle/>
        <a:p>
          <a:pPr rtl="0"/>
          <a:r>
            <a:rPr lang="sq-AL" sz="1200"/>
            <a:t>Rregullorja e Punës;</a:t>
          </a:r>
        </a:p>
      </dgm:t>
    </dgm:pt>
    <dgm:pt modelId="{3AC6DFBF-C3D1-4B0A-8FEA-0B3CE7F52213}" type="parTrans" cxnId="{CFFDA3C1-A463-4B7F-992B-62A918469B28}">
      <dgm:prSet/>
      <dgm:spPr/>
      <dgm:t>
        <a:bodyPr/>
        <a:lstStyle/>
        <a:p>
          <a:endParaRPr lang="sq-AL" sz="1200"/>
        </a:p>
      </dgm:t>
    </dgm:pt>
    <dgm:pt modelId="{1645E29A-7C24-46B2-9E0C-CA7D783F6C2F}" type="sibTrans" cxnId="{CFFDA3C1-A463-4B7F-992B-62A918469B28}">
      <dgm:prSet/>
      <dgm:spPr/>
      <dgm:t>
        <a:bodyPr/>
        <a:lstStyle/>
        <a:p>
          <a:endParaRPr lang="sq-AL" sz="1200"/>
        </a:p>
      </dgm:t>
    </dgm:pt>
    <dgm:pt modelId="{A4B8A84A-3C36-43D1-A6C2-056E4E6EAD61}">
      <dgm:prSet custT="1"/>
      <dgm:spPr/>
      <dgm:t>
        <a:bodyPr vert="horz"/>
        <a:lstStyle/>
        <a:p>
          <a:pPr rtl="0"/>
          <a:r>
            <a:rPr lang="sq-AL" sz="1200"/>
            <a:t>Kodi i mirësjelljes i BPrAL;</a:t>
          </a:r>
        </a:p>
      </dgm:t>
    </dgm:pt>
    <dgm:pt modelId="{706AC245-BDA8-4E86-A0FE-672499A12983}" type="parTrans" cxnId="{0147C55B-228A-4B27-8536-05E47DF5E173}">
      <dgm:prSet/>
      <dgm:spPr/>
      <dgm:t>
        <a:bodyPr/>
        <a:lstStyle/>
        <a:p>
          <a:endParaRPr lang="sq-AL" sz="1200"/>
        </a:p>
      </dgm:t>
    </dgm:pt>
    <dgm:pt modelId="{57815FE5-FEB0-4FEC-B28A-5907844C131D}" type="sibTrans" cxnId="{0147C55B-228A-4B27-8536-05E47DF5E173}">
      <dgm:prSet/>
      <dgm:spPr/>
      <dgm:t>
        <a:bodyPr/>
        <a:lstStyle/>
        <a:p>
          <a:endParaRPr lang="sq-AL" sz="1200"/>
        </a:p>
      </dgm:t>
    </dgm:pt>
    <dgm:pt modelId="{2837EB76-B1F6-4EB8-AFD8-875946711DDA}">
      <dgm:prSet custT="1"/>
      <dgm:spPr/>
      <dgm:t>
        <a:bodyPr vert="horz"/>
        <a:lstStyle/>
        <a:p>
          <a:pPr rtl="0"/>
          <a:r>
            <a:rPr lang="sq-AL" sz="1200" dirty="0"/>
            <a:t>Lokale të mjaftueshme të </a:t>
          </a:r>
          <a:r>
            <a:rPr lang="sq-AL" sz="1200" dirty="0" err="1"/>
            <a:t>paisura</a:t>
          </a:r>
          <a:r>
            <a:rPr lang="sq-AL" sz="1200" dirty="0"/>
            <a:t> sipas standardeve ndërkombëtare;</a:t>
          </a:r>
        </a:p>
      </dgm:t>
    </dgm:pt>
    <dgm:pt modelId="{2205DD88-B2F0-4320-BF94-70BD19A576A1}" type="parTrans" cxnId="{EE9E36E3-BF7E-4E6D-82C5-2913D7B2B49A}">
      <dgm:prSet/>
      <dgm:spPr/>
      <dgm:t>
        <a:bodyPr/>
        <a:lstStyle/>
        <a:p>
          <a:endParaRPr lang="sq-AL" sz="1200"/>
        </a:p>
      </dgm:t>
    </dgm:pt>
    <dgm:pt modelId="{C5B1BB1F-8387-4478-BB6D-8405395F9600}" type="sibTrans" cxnId="{EE9E36E3-BF7E-4E6D-82C5-2913D7B2B49A}">
      <dgm:prSet/>
      <dgm:spPr/>
      <dgm:t>
        <a:bodyPr/>
        <a:lstStyle/>
        <a:p>
          <a:endParaRPr lang="sq-AL" sz="1200"/>
        </a:p>
      </dgm:t>
    </dgm:pt>
    <dgm:pt modelId="{DD7B6488-FC77-4DD3-A2E8-3A16C5F5F231}">
      <dgm:prSet custT="1"/>
      <dgm:spPr/>
      <dgm:t>
        <a:bodyPr vert="horz"/>
        <a:lstStyle/>
        <a:p>
          <a:pPr rtl="0"/>
          <a:r>
            <a:rPr lang="sq-AL" sz="1200" dirty="0"/>
            <a:t>Leja e ndërtimit;</a:t>
          </a:r>
        </a:p>
      </dgm:t>
    </dgm:pt>
    <dgm:pt modelId="{D590F945-6032-4749-BE69-48C708ED2C7D}" type="parTrans" cxnId="{BF68586C-1321-4C3C-8509-CB9DE317BAD4}">
      <dgm:prSet/>
      <dgm:spPr/>
      <dgm:t>
        <a:bodyPr/>
        <a:lstStyle/>
        <a:p>
          <a:endParaRPr lang="sq-AL" sz="1200"/>
        </a:p>
      </dgm:t>
    </dgm:pt>
    <dgm:pt modelId="{F358A2A6-7AD5-4DE2-BB28-8F6A035981BB}" type="sibTrans" cxnId="{BF68586C-1321-4C3C-8509-CB9DE317BAD4}">
      <dgm:prSet/>
      <dgm:spPr/>
      <dgm:t>
        <a:bodyPr/>
        <a:lstStyle/>
        <a:p>
          <a:endParaRPr lang="sq-AL" sz="1200"/>
        </a:p>
      </dgm:t>
    </dgm:pt>
    <dgm:pt modelId="{9DFB4875-72B4-4346-83D5-E445D279C1E5}">
      <dgm:prSet custT="1"/>
      <dgm:spPr/>
      <dgm:t>
        <a:bodyPr vert="horz"/>
        <a:lstStyle/>
        <a:p>
          <a:pPr rtl="0"/>
          <a:r>
            <a:rPr lang="sq-AL" sz="1200" dirty="0"/>
            <a:t>Bibliotekën me inventar dhe me fond të pasur librash nga lëmi përkatëse;</a:t>
          </a:r>
        </a:p>
      </dgm:t>
    </dgm:pt>
    <dgm:pt modelId="{5E455A8F-4D97-4C0B-B737-1BC5E233E4FC}" type="parTrans" cxnId="{EA963CCE-04AF-4BE5-8623-98B4F413208E}">
      <dgm:prSet/>
      <dgm:spPr/>
      <dgm:t>
        <a:bodyPr/>
        <a:lstStyle/>
        <a:p>
          <a:endParaRPr lang="sq-AL" sz="1200"/>
        </a:p>
      </dgm:t>
    </dgm:pt>
    <dgm:pt modelId="{5AC4B037-7FBC-4FDB-AF7E-34EDCB0258D4}" type="sibTrans" cxnId="{EA963CCE-04AF-4BE5-8623-98B4F413208E}">
      <dgm:prSet/>
      <dgm:spPr/>
      <dgm:t>
        <a:bodyPr/>
        <a:lstStyle/>
        <a:p>
          <a:endParaRPr lang="sq-AL" sz="1200"/>
        </a:p>
      </dgm:t>
    </dgm:pt>
    <dgm:pt modelId="{3B094A63-11F4-414D-9DFF-A55112DFE316}">
      <dgm:prSet custT="1"/>
      <dgm:spPr/>
      <dgm:t>
        <a:bodyPr vert="horz"/>
        <a:lstStyle/>
        <a:p>
          <a:pPr rtl="0"/>
          <a:r>
            <a:rPr lang="sq-AL" sz="1200" dirty="0"/>
            <a:t>Kabinetet me </a:t>
          </a:r>
          <a:r>
            <a:rPr lang="sq-AL" sz="1200" dirty="0" err="1"/>
            <a:t>paisje</a:t>
          </a:r>
          <a:r>
            <a:rPr lang="sq-AL" sz="1200" dirty="0"/>
            <a:t> Kompjuterike;</a:t>
          </a:r>
        </a:p>
      </dgm:t>
    </dgm:pt>
    <dgm:pt modelId="{134E1D52-E038-4AA7-967B-B4A23F6A939A}" type="parTrans" cxnId="{86BBCFB9-3850-43A8-A393-2EB033321F53}">
      <dgm:prSet/>
      <dgm:spPr/>
      <dgm:t>
        <a:bodyPr/>
        <a:lstStyle/>
        <a:p>
          <a:endParaRPr lang="sq-AL" sz="1200"/>
        </a:p>
      </dgm:t>
    </dgm:pt>
    <dgm:pt modelId="{351B8F31-4C83-4BB0-8970-5FD6843BACB6}" type="sibTrans" cxnId="{86BBCFB9-3850-43A8-A393-2EB033321F53}">
      <dgm:prSet/>
      <dgm:spPr/>
      <dgm:t>
        <a:bodyPr/>
        <a:lstStyle/>
        <a:p>
          <a:endParaRPr lang="sq-AL" sz="1200"/>
        </a:p>
      </dgm:t>
    </dgm:pt>
    <dgm:pt modelId="{9620B4B3-5A0F-4905-9687-79A4C54D745F}">
      <dgm:prSet custT="1"/>
      <dgm:spPr/>
      <dgm:t>
        <a:bodyPr vert="horz"/>
        <a:lstStyle/>
        <a:p>
          <a:pPr rtl="0"/>
          <a:r>
            <a:rPr lang="sq-AL" sz="1200"/>
            <a:t>Lista e punëtorëve mësimor;</a:t>
          </a:r>
        </a:p>
      </dgm:t>
    </dgm:pt>
    <dgm:pt modelId="{3CA57F9E-803B-418D-921A-D126679C83E7}" type="parTrans" cxnId="{B6B49E85-1817-4804-8FC5-F9BD01A81A3F}">
      <dgm:prSet/>
      <dgm:spPr/>
      <dgm:t>
        <a:bodyPr/>
        <a:lstStyle/>
        <a:p>
          <a:endParaRPr lang="sq-AL" sz="1200"/>
        </a:p>
      </dgm:t>
    </dgm:pt>
    <dgm:pt modelId="{E22D887E-0F1A-4272-943A-5EFCFB89BEA4}" type="sibTrans" cxnId="{B6B49E85-1817-4804-8FC5-F9BD01A81A3F}">
      <dgm:prSet/>
      <dgm:spPr/>
      <dgm:t>
        <a:bodyPr/>
        <a:lstStyle/>
        <a:p>
          <a:endParaRPr lang="sq-AL" sz="1200"/>
        </a:p>
      </dgm:t>
    </dgm:pt>
    <dgm:pt modelId="{F3DEC919-B4B5-49ED-9678-D9F8CBA2172B}">
      <dgm:prSet custT="1"/>
      <dgm:spPr/>
      <dgm:t>
        <a:bodyPr vert="horz"/>
        <a:lstStyle/>
        <a:p>
          <a:pPr rtl="0"/>
          <a:r>
            <a:rPr lang="sq-AL" sz="1200" dirty="0"/>
            <a:t>Lista e kuadrit udhëheqës, administrativ dhe ndihmës;</a:t>
          </a:r>
        </a:p>
      </dgm:t>
    </dgm:pt>
    <dgm:pt modelId="{C04BA973-1FAD-44CF-AE13-5BC64C8B8E93}" type="parTrans" cxnId="{706455D8-E17D-41A3-8EFE-8E43109F2054}">
      <dgm:prSet/>
      <dgm:spPr/>
      <dgm:t>
        <a:bodyPr/>
        <a:lstStyle/>
        <a:p>
          <a:endParaRPr lang="sq-AL" sz="1200"/>
        </a:p>
      </dgm:t>
    </dgm:pt>
    <dgm:pt modelId="{D6CFCFFA-FDC7-4542-8431-8B5FD7F21FCA}" type="sibTrans" cxnId="{706455D8-E17D-41A3-8EFE-8E43109F2054}">
      <dgm:prSet/>
      <dgm:spPr/>
      <dgm:t>
        <a:bodyPr/>
        <a:lstStyle/>
        <a:p>
          <a:endParaRPr lang="sq-AL" sz="1200"/>
        </a:p>
      </dgm:t>
    </dgm:pt>
    <dgm:pt modelId="{36B0FD25-341F-4792-B57D-E974E9E306E5}">
      <dgm:prSet custT="1"/>
      <dgm:spPr/>
      <dgm:t>
        <a:bodyPr vert="horz"/>
        <a:lstStyle/>
        <a:p>
          <a:pPr rtl="0"/>
          <a:r>
            <a:rPr lang="sq-AL" sz="1200" dirty="0"/>
            <a:t>Plani dhe programi vjetor i punës së </a:t>
          </a:r>
          <a:r>
            <a:rPr lang="sq-AL" sz="1200" dirty="0" err="1"/>
            <a:t>BPrAL</a:t>
          </a:r>
          <a:r>
            <a:rPr lang="sq-AL" sz="1200" dirty="0"/>
            <a:t>;</a:t>
          </a:r>
        </a:p>
      </dgm:t>
    </dgm:pt>
    <dgm:pt modelId="{30191627-403A-4590-87AF-1CFC201112BC}" type="parTrans" cxnId="{81725D68-9838-47E4-BB7B-838D9D4C03A5}">
      <dgm:prSet/>
      <dgm:spPr/>
      <dgm:t>
        <a:bodyPr/>
        <a:lstStyle/>
        <a:p>
          <a:endParaRPr lang="sq-AL" sz="1200"/>
        </a:p>
      </dgm:t>
    </dgm:pt>
    <dgm:pt modelId="{3AF8877D-7F9F-4899-9CCC-9C590CBE57C8}" type="sibTrans" cxnId="{81725D68-9838-47E4-BB7B-838D9D4C03A5}">
      <dgm:prSet/>
      <dgm:spPr/>
      <dgm:t>
        <a:bodyPr/>
        <a:lstStyle/>
        <a:p>
          <a:endParaRPr lang="sq-AL" sz="1200"/>
        </a:p>
      </dgm:t>
    </dgm:pt>
    <dgm:pt modelId="{88877823-C76C-4E52-B276-99D28B17181C}">
      <dgm:prSet custT="1"/>
      <dgm:spPr/>
      <dgm:t>
        <a:bodyPr vert="horz"/>
        <a:lstStyle/>
        <a:p>
          <a:pPr rtl="0"/>
          <a:r>
            <a:rPr lang="sq-AL" sz="1200" dirty="0"/>
            <a:t>Emërtimi i dokumenteve që </a:t>
          </a:r>
          <a:r>
            <a:rPr lang="sq-AL" sz="1200" dirty="0" err="1"/>
            <a:t>BPrAL</a:t>
          </a:r>
          <a:r>
            <a:rPr lang="sq-AL" sz="1200" dirty="0"/>
            <a:t> do t’u lëshojë studentëve (modeli);</a:t>
          </a:r>
        </a:p>
      </dgm:t>
    </dgm:pt>
    <dgm:pt modelId="{9FE0EFC4-746E-4E82-9345-E16C32533A08}" type="parTrans" cxnId="{A7ECA860-FC72-4617-B413-B1D0A9C5DD1F}">
      <dgm:prSet/>
      <dgm:spPr/>
      <dgm:t>
        <a:bodyPr/>
        <a:lstStyle/>
        <a:p>
          <a:endParaRPr lang="sq-AL" sz="1200"/>
        </a:p>
      </dgm:t>
    </dgm:pt>
    <dgm:pt modelId="{81687A08-B624-4CA7-98FE-BF90869C66D2}" type="sibTrans" cxnId="{A7ECA860-FC72-4617-B413-B1D0A9C5DD1F}">
      <dgm:prSet/>
      <dgm:spPr/>
      <dgm:t>
        <a:bodyPr/>
        <a:lstStyle/>
        <a:p>
          <a:endParaRPr lang="sq-AL" sz="1200"/>
        </a:p>
      </dgm:t>
    </dgm:pt>
    <dgm:pt modelId="{1A0B43FA-9FE1-49EE-A14E-48C7BFADE2FE}">
      <dgm:prSet custT="1"/>
      <dgm:spPr/>
      <dgm:t>
        <a:bodyPr vert="horz"/>
        <a:lstStyle/>
        <a:p>
          <a:pPr rtl="0"/>
          <a:r>
            <a:rPr lang="sq-AL" sz="1200" dirty="0"/>
            <a:t>Kopja e Kontratës ndërmjet </a:t>
          </a:r>
          <a:r>
            <a:rPr lang="sq-AL" sz="1200" dirty="0" err="1"/>
            <a:t>BPrAL</a:t>
          </a:r>
          <a:r>
            <a:rPr lang="sq-AL" sz="1200" dirty="0"/>
            <a:t> dhe personelit;</a:t>
          </a:r>
        </a:p>
      </dgm:t>
    </dgm:pt>
    <dgm:pt modelId="{950476F3-2070-42B3-85E6-B460CAE62E0E}" type="parTrans" cxnId="{7442BF87-3E88-4129-8312-DF42C689DB78}">
      <dgm:prSet/>
      <dgm:spPr/>
      <dgm:t>
        <a:bodyPr/>
        <a:lstStyle/>
        <a:p>
          <a:endParaRPr lang="sq-AL" sz="1200"/>
        </a:p>
      </dgm:t>
    </dgm:pt>
    <dgm:pt modelId="{59C32B40-26D1-46B1-8F5D-A806C3E93EFA}" type="sibTrans" cxnId="{7442BF87-3E88-4129-8312-DF42C689DB78}">
      <dgm:prSet/>
      <dgm:spPr/>
      <dgm:t>
        <a:bodyPr/>
        <a:lstStyle/>
        <a:p>
          <a:endParaRPr lang="sq-AL" sz="1200"/>
        </a:p>
      </dgm:t>
    </dgm:pt>
    <dgm:pt modelId="{3E23BAA2-FFEF-4825-94B6-5FC4AD8361F1}">
      <dgm:prSet custT="1"/>
      <dgm:spPr/>
      <dgm:t>
        <a:bodyPr vert="horz"/>
        <a:lstStyle/>
        <a:p>
          <a:pPr rtl="0"/>
          <a:r>
            <a:rPr lang="sq-AL" sz="1200" dirty="0"/>
            <a:t>Garancinë për qëndrueshmëri financiare të </a:t>
          </a:r>
          <a:r>
            <a:rPr lang="sq-AL" sz="1200" dirty="0" err="1"/>
            <a:t>BPrAL</a:t>
          </a:r>
          <a:r>
            <a:rPr lang="sq-AL" sz="1200" dirty="0"/>
            <a:t>, së paku për tre vjet e ardhshme</a:t>
          </a:r>
          <a:r>
            <a:rPr lang="en-US" sz="1200" dirty="0"/>
            <a:t> (</a:t>
          </a:r>
          <a:r>
            <a:rPr lang="en-US" sz="1200" dirty="0" err="1"/>
            <a:t>Proces</a:t>
          </a:r>
          <a:r>
            <a:rPr lang="en-US" sz="1200" dirty="0"/>
            <a:t>)</a:t>
          </a:r>
          <a:r>
            <a:rPr lang="sq-AL" sz="1200" dirty="0"/>
            <a:t>;</a:t>
          </a:r>
        </a:p>
      </dgm:t>
    </dgm:pt>
    <dgm:pt modelId="{65EBB658-C4B3-4B06-A14F-DF004C3D8515}" type="parTrans" cxnId="{55C6E0C5-5C82-4752-B3C2-66C38858C671}">
      <dgm:prSet/>
      <dgm:spPr/>
      <dgm:t>
        <a:bodyPr/>
        <a:lstStyle/>
        <a:p>
          <a:endParaRPr lang="sq-AL" sz="1200"/>
        </a:p>
      </dgm:t>
    </dgm:pt>
    <dgm:pt modelId="{93E738EE-2653-4156-92C4-6962E19EBF0C}" type="sibTrans" cxnId="{55C6E0C5-5C82-4752-B3C2-66C38858C671}">
      <dgm:prSet/>
      <dgm:spPr/>
      <dgm:t>
        <a:bodyPr/>
        <a:lstStyle/>
        <a:p>
          <a:endParaRPr lang="sq-AL" sz="1200"/>
        </a:p>
      </dgm:t>
    </dgm:pt>
    <dgm:pt modelId="{A93F9E22-392C-4726-BC63-906190B404A3}">
      <dgm:prSet custT="1"/>
      <dgm:spPr/>
      <dgm:t>
        <a:bodyPr vert="horz"/>
        <a:lstStyle/>
        <a:p>
          <a:pPr rtl="0"/>
          <a:r>
            <a:rPr lang="sq-AL" sz="1200" dirty="0"/>
            <a:t>Plani i biznesit i </a:t>
          </a:r>
          <a:r>
            <a:rPr lang="sq-AL" sz="1200" dirty="0" err="1"/>
            <a:t>BPrAL</a:t>
          </a:r>
          <a:r>
            <a:rPr lang="sq-AL" sz="1200" dirty="0"/>
            <a:t> për tri vite, si dhe</a:t>
          </a:r>
        </a:p>
      </dgm:t>
    </dgm:pt>
    <dgm:pt modelId="{F11A6211-E298-46A1-88A4-D2485ADAFB25}" type="parTrans" cxnId="{62B4E938-97C6-40CE-8539-B11A7D6A9EBC}">
      <dgm:prSet/>
      <dgm:spPr/>
      <dgm:t>
        <a:bodyPr/>
        <a:lstStyle/>
        <a:p>
          <a:endParaRPr lang="sq-AL" sz="1200"/>
        </a:p>
      </dgm:t>
    </dgm:pt>
    <dgm:pt modelId="{AF385004-78FD-449E-A154-A725A8AE3AD7}" type="sibTrans" cxnId="{62B4E938-97C6-40CE-8539-B11A7D6A9EBC}">
      <dgm:prSet/>
      <dgm:spPr/>
      <dgm:t>
        <a:bodyPr/>
        <a:lstStyle/>
        <a:p>
          <a:endParaRPr lang="sq-AL" sz="1200"/>
        </a:p>
      </dgm:t>
    </dgm:pt>
    <dgm:pt modelId="{0E113425-B11F-4538-8204-FF100729BA90}">
      <dgm:prSet custT="1"/>
      <dgm:spPr/>
      <dgm:t>
        <a:bodyPr vert="horz"/>
        <a:lstStyle/>
        <a:p>
          <a:pPr rtl="0"/>
          <a:r>
            <a:rPr lang="sq-AL" sz="1200" dirty="0"/>
            <a:t>Shuma e caktuar e pagese që studenti është i obliguar të paguaj për një vit Akademik;</a:t>
          </a:r>
        </a:p>
      </dgm:t>
    </dgm:pt>
    <dgm:pt modelId="{12E68D43-5AD5-4385-A18E-36E68D869B04}" type="parTrans" cxnId="{4BAA29BE-31EC-4192-A91A-7E1E1326FB72}">
      <dgm:prSet/>
      <dgm:spPr/>
      <dgm:t>
        <a:bodyPr/>
        <a:lstStyle/>
        <a:p>
          <a:endParaRPr lang="sq-AL" sz="1200"/>
        </a:p>
      </dgm:t>
    </dgm:pt>
    <dgm:pt modelId="{65C0D8C1-7F2A-4B14-9854-93C09EF0AA2F}" type="sibTrans" cxnId="{4BAA29BE-31EC-4192-A91A-7E1E1326FB72}">
      <dgm:prSet/>
      <dgm:spPr/>
      <dgm:t>
        <a:bodyPr/>
        <a:lstStyle/>
        <a:p>
          <a:endParaRPr lang="sq-AL" sz="1200"/>
        </a:p>
      </dgm:t>
    </dgm:pt>
    <dgm:pt modelId="{ED84E37F-357F-46B8-B9BE-D71AB8D7F35A}" type="pres">
      <dgm:prSet presAssocID="{0345AE24-4ECD-41DF-BDEE-227D377B4C1D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7E46A61-654F-41AB-A699-7F517155FDB9}" type="pres">
      <dgm:prSet presAssocID="{26C79F92-878F-460B-A146-F808FE29F61A}" presName="thickLine" presStyleLbl="alignNode1" presStyleIdx="0" presStyleCnt="1"/>
      <dgm:spPr/>
    </dgm:pt>
    <dgm:pt modelId="{8C0D0B83-CD0E-4868-92CA-CF5CD9224BE9}" type="pres">
      <dgm:prSet presAssocID="{26C79F92-878F-460B-A146-F808FE29F61A}" presName="horz1" presStyleCnt="0"/>
      <dgm:spPr/>
    </dgm:pt>
    <dgm:pt modelId="{9F877452-052D-4FBF-8318-9B81B006C5DC}" type="pres">
      <dgm:prSet presAssocID="{26C79F92-878F-460B-A146-F808FE29F61A}" presName="tx1" presStyleLbl="revTx" presStyleIdx="0" presStyleCnt="26"/>
      <dgm:spPr/>
      <dgm:t>
        <a:bodyPr/>
        <a:lstStyle/>
        <a:p>
          <a:endParaRPr lang="en-US"/>
        </a:p>
      </dgm:t>
    </dgm:pt>
    <dgm:pt modelId="{34C3D9F0-1228-43C6-9E1D-0062990CF73C}" type="pres">
      <dgm:prSet presAssocID="{26C79F92-878F-460B-A146-F808FE29F61A}" presName="vert1" presStyleCnt="0"/>
      <dgm:spPr/>
    </dgm:pt>
    <dgm:pt modelId="{A2C25A44-C70D-42EC-BF94-1C25A09E12DB}" type="pres">
      <dgm:prSet presAssocID="{00CDABAF-2D2D-4C35-97E7-52A2B1E6173C}" presName="vertSpace2a" presStyleCnt="0"/>
      <dgm:spPr/>
    </dgm:pt>
    <dgm:pt modelId="{E21E68C5-F1FE-494F-BEC7-94DA4D8FAD19}" type="pres">
      <dgm:prSet presAssocID="{00CDABAF-2D2D-4C35-97E7-52A2B1E6173C}" presName="horz2" presStyleCnt="0"/>
      <dgm:spPr/>
    </dgm:pt>
    <dgm:pt modelId="{668A25D1-BF6C-4ABF-A6C3-65F2B7643009}" type="pres">
      <dgm:prSet presAssocID="{00CDABAF-2D2D-4C35-97E7-52A2B1E6173C}" presName="horzSpace2" presStyleCnt="0"/>
      <dgm:spPr/>
    </dgm:pt>
    <dgm:pt modelId="{E7477213-C757-48DA-B3C3-2E08AFEB3BA7}" type="pres">
      <dgm:prSet presAssocID="{00CDABAF-2D2D-4C35-97E7-52A2B1E6173C}" presName="tx2" presStyleLbl="revTx" presStyleIdx="1" presStyleCnt="26" custScaleX="80791" custLinFactNeighborX="-45433" custLinFactNeighborY="530"/>
      <dgm:spPr/>
      <dgm:t>
        <a:bodyPr/>
        <a:lstStyle/>
        <a:p>
          <a:endParaRPr lang="en-US"/>
        </a:p>
      </dgm:t>
    </dgm:pt>
    <dgm:pt modelId="{DBFA98CA-EA56-4571-82B3-296C4AB64A80}" type="pres">
      <dgm:prSet presAssocID="{00CDABAF-2D2D-4C35-97E7-52A2B1E6173C}" presName="vert2" presStyleCnt="0"/>
      <dgm:spPr/>
    </dgm:pt>
    <dgm:pt modelId="{A06668A6-7F8E-4243-BF5D-59196BC42D2C}" type="pres">
      <dgm:prSet presAssocID="{2C2FB731-0EDA-47AE-912D-E1F1DEC90BE6}" presName="horz3" presStyleCnt="0"/>
      <dgm:spPr/>
    </dgm:pt>
    <dgm:pt modelId="{169E32B6-9366-4431-8B98-2B95F2562236}" type="pres">
      <dgm:prSet presAssocID="{2C2FB731-0EDA-47AE-912D-E1F1DEC90BE6}" presName="horzSpace3" presStyleCnt="0"/>
      <dgm:spPr/>
    </dgm:pt>
    <dgm:pt modelId="{0DAE4ACE-B09E-418A-ABDE-04EC783FB5E8}" type="pres">
      <dgm:prSet presAssocID="{2C2FB731-0EDA-47AE-912D-E1F1DEC90BE6}" presName="tx3" presStyleLbl="revTx" presStyleIdx="2" presStyleCnt="26"/>
      <dgm:spPr/>
      <dgm:t>
        <a:bodyPr/>
        <a:lstStyle/>
        <a:p>
          <a:endParaRPr lang="en-US"/>
        </a:p>
      </dgm:t>
    </dgm:pt>
    <dgm:pt modelId="{DB322A11-C153-4AA7-8D15-744BF10BAA88}" type="pres">
      <dgm:prSet presAssocID="{2C2FB731-0EDA-47AE-912D-E1F1DEC90BE6}" presName="vert3" presStyleCnt="0"/>
      <dgm:spPr/>
    </dgm:pt>
    <dgm:pt modelId="{4A8EA75E-B58E-4C54-A310-6B33AA2360A1}" type="pres">
      <dgm:prSet presAssocID="{AEE2AD09-C69D-4512-B6C1-496670564BA4}" presName="thinLine3" presStyleLbl="callout" presStyleIdx="0" presStyleCnt="24"/>
      <dgm:spPr/>
    </dgm:pt>
    <dgm:pt modelId="{F47662A1-EA78-45AC-B7EF-29385377BBE6}" type="pres">
      <dgm:prSet presAssocID="{95575EEF-566B-48D6-8808-E02759314F18}" presName="horz3" presStyleCnt="0"/>
      <dgm:spPr/>
    </dgm:pt>
    <dgm:pt modelId="{D2BA2130-922D-4C5C-BC95-6053FEB6D4B1}" type="pres">
      <dgm:prSet presAssocID="{95575EEF-566B-48D6-8808-E02759314F18}" presName="horzSpace3" presStyleCnt="0"/>
      <dgm:spPr/>
    </dgm:pt>
    <dgm:pt modelId="{BB1AA29A-F265-46E5-9AFD-10A76A24ED55}" type="pres">
      <dgm:prSet presAssocID="{95575EEF-566B-48D6-8808-E02759314F18}" presName="tx3" presStyleLbl="revTx" presStyleIdx="3" presStyleCnt="26" custScaleY="82645"/>
      <dgm:spPr/>
      <dgm:t>
        <a:bodyPr/>
        <a:lstStyle/>
        <a:p>
          <a:endParaRPr lang="en-US"/>
        </a:p>
      </dgm:t>
    </dgm:pt>
    <dgm:pt modelId="{667663D7-7F92-4FF5-87F1-953F8D00522D}" type="pres">
      <dgm:prSet presAssocID="{95575EEF-566B-48D6-8808-E02759314F18}" presName="vert3" presStyleCnt="0"/>
      <dgm:spPr/>
    </dgm:pt>
    <dgm:pt modelId="{952AC573-9245-4EC6-BF3D-69514914802E}" type="pres">
      <dgm:prSet presAssocID="{81AE8CCD-DAAB-4261-9B22-8B6F14559859}" presName="thinLine3" presStyleLbl="callout" presStyleIdx="1" presStyleCnt="24"/>
      <dgm:spPr/>
    </dgm:pt>
    <dgm:pt modelId="{7AFCE3C5-4F76-40C5-AE54-943FB67E825B}" type="pres">
      <dgm:prSet presAssocID="{0C4B9B24-9B64-4D86-8AFA-1E9FC8B101C3}" presName="horz3" presStyleCnt="0"/>
      <dgm:spPr/>
    </dgm:pt>
    <dgm:pt modelId="{39D52D77-EB40-4016-B9DC-69CF750D9890}" type="pres">
      <dgm:prSet presAssocID="{0C4B9B24-9B64-4D86-8AFA-1E9FC8B101C3}" presName="horzSpace3" presStyleCnt="0"/>
      <dgm:spPr/>
    </dgm:pt>
    <dgm:pt modelId="{886E2315-E423-4ED1-A148-39E71172C5F8}" type="pres">
      <dgm:prSet presAssocID="{0C4B9B24-9B64-4D86-8AFA-1E9FC8B101C3}" presName="tx3" presStyleLbl="revTx" presStyleIdx="4" presStyleCnt="26"/>
      <dgm:spPr/>
      <dgm:t>
        <a:bodyPr/>
        <a:lstStyle/>
        <a:p>
          <a:endParaRPr lang="en-US"/>
        </a:p>
      </dgm:t>
    </dgm:pt>
    <dgm:pt modelId="{C9C3122B-E046-4B18-89AA-56978AC20033}" type="pres">
      <dgm:prSet presAssocID="{0C4B9B24-9B64-4D86-8AFA-1E9FC8B101C3}" presName="vert3" presStyleCnt="0"/>
      <dgm:spPr/>
    </dgm:pt>
    <dgm:pt modelId="{76C37F76-5C1C-4080-B321-8D477F4D6CEC}" type="pres">
      <dgm:prSet presAssocID="{FE653B98-37FE-4FD2-8DA0-87B0D8DB2224}" presName="thinLine3" presStyleLbl="callout" presStyleIdx="2" presStyleCnt="24"/>
      <dgm:spPr/>
    </dgm:pt>
    <dgm:pt modelId="{87CA7457-911D-4E54-B0ED-A6BF9D5C05CD}" type="pres">
      <dgm:prSet presAssocID="{285E4F22-5097-4B15-B78A-EA81DB4AA17D}" presName="horz3" presStyleCnt="0"/>
      <dgm:spPr/>
    </dgm:pt>
    <dgm:pt modelId="{9C8661CE-F0D4-417E-8B17-B6845CE8BE7F}" type="pres">
      <dgm:prSet presAssocID="{285E4F22-5097-4B15-B78A-EA81DB4AA17D}" presName="horzSpace3" presStyleCnt="0"/>
      <dgm:spPr/>
    </dgm:pt>
    <dgm:pt modelId="{5D939ECB-1381-4B3C-9C9B-529483B5A45E}" type="pres">
      <dgm:prSet presAssocID="{285E4F22-5097-4B15-B78A-EA81DB4AA17D}" presName="tx3" presStyleLbl="revTx" presStyleIdx="5" presStyleCnt="26" custScaleX="183192" custScaleY="122054"/>
      <dgm:spPr/>
      <dgm:t>
        <a:bodyPr/>
        <a:lstStyle/>
        <a:p>
          <a:endParaRPr lang="en-US"/>
        </a:p>
      </dgm:t>
    </dgm:pt>
    <dgm:pt modelId="{322D7247-D542-4A70-A8BA-7F1987CAA1B7}" type="pres">
      <dgm:prSet presAssocID="{285E4F22-5097-4B15-B78A-EA81DB4AA17D}" presName="vert3" presStyleCnt="0"/>
      <dgm:spPr/>
    </dgm:pt>
    <dgm:pt modelId="{77F399C4-A8A7-4503-9C57-68A9C5518B75}" type="pres">
      <dgm:prSet presAssocID="{DAB2039E-5CF4-4438-B1A1-E9EA63364C5F}" presName="thinLine3" presStyleLbl="callout" presStyleIdx="3" presStyleCnt="24"/>
      <dgm:spPr/>
    </dgm:pt>
    <dgm:pt modelId="{1F90CCC6-0788-4230-A31E-A461C65C5DF5}" type="pres">
      <dgm:prSet presAssocID="{4C791C16-BD5D-4392-A775-7EE4BB77ACAA}" presName="horz3" presStyleCnt="0"/>
      <dgm:spPr/>
    </dgm:pt>
    <dgm:pt modelId="{0B532BF2-F6A8-4A79-9BD2-2D536701EB0D}" type="pres">
      <dgm:prSet presAssocID="{4C791C16-BD5D-4392-A775-7EE4BB77ACAA}" presName="horzSpace3" presStyleCnt="0"/>
      <dgm:spPr/>
    </dgm:pt>
    <dgm:pt modelId="{E6822893-F029-485D-A701-30F471E74983}" type="pres">
      <dgm:prSet presAssocID="{4C791C16-BD5D-4392-A775-7EE4BB77ACAA}" presName="tx3" presStyleLbl="revTx" presStyleIdx="6" presStyleCnt="26"/>
      <dgm:spPr/>
      <dgm:t>
        <a:bodyPr/>
        <a:lstStyle/>
        <a:p>
          <a:endParaRPr lang="en-US"/>
        </a:p>
      </dgm:t>
    </dgm:pt>
    <dgm:pt modelId="{4CFC221E-A186-4918-9986-BF95ED4C541D}" type="pres">
      <dgm:prSet presAssocID="{4C791C16-BD5D-4392-A775-7EE4BB77ACAA}" presName="vert3" presStyleCnt="0"/>
      <dgm:spPr/>
    </dgm:pt>
    <dgm:pt modelId="{05D160E7-9B0A-4657-B2AE-A7A78A796DB6}" type="pres">
      <dgm:prSet presAssocID="{3D261CC0-4C3B-40AA-A2C7-4E6005989AD4}" presName="thinLine3" presStyleLbl="callout" presStyleIdx="4" presStyleCnt="24"/>
      <dgm:spPr/>
    </dgm:pt>
    <dgm:pt modelId="{54627694-6CD7-4AB3-8FD7-29E5ECB2C117}" type="pres">
      <dgm:prSet presAssocID="{1847A3BA-1862-4076-8461-25E187C6E1A2}" presName="horz3" presStyleCnt="0"/>
      <dgm:spPr/>
    </dgm:pt>
    <dgm:pt modelId="{80F72439-269B-4095-AD63-8FF03A0B3F57}" type="pres">
      <dgm:prSet presAssocID="{1847A3BA-1862-4076-8461-25E187C6E1A2}" presName="horzSpace3" presStyleCnt="0"/>
      <dgm:spPr/>
    </dgm:pt>
    <dgm:pt modelId="{84E0880E-137D-44E8-9671-D144997A67D8}" type="pres">
      <dgm:prSet presAssocID="{1847A3BA-1862-4076-8461-25E187C6E1A2}" presName="tx3" presStyleLbl="revTx" presStyleIdx="7" presStyleCnt="26" custScaleX="154712" custScaleY="110904"/>
      <dgm:spPr/>
      <dgm:t>
        <a:bodyPr/>
        <a:lstStyle/>
        <a:p>
          <a:endParaRPr lang="en-US"/>
        </a:p>
      </dgm:t>
    </dgm:pt>
    <dgm:pt modelId="{8E19D8ED-8CDE-4675-A72D-05E2A452AEA5}" type="pres">
      <dgm:prSet presAssocID="{1847A3BA-1862-4076-8461-25E187C6E1A2}" presName="vert3" presStyleCnt="0"/>
      <dgm:spPr/>
    </dgm:pt>
    <dgm:pt modelId="{93434241-AA0D-4CEE-A3B3-845A9CD96CB7}" type="pres">
      <dgm:prSet presAssocID="{FAF856E5-9F50-4AA8-9F5B-70D6850C8CBC}" presName="thinLine3" presStyleLbl="callout" presStyleIdx="5" presStyleCnt="24"/>
      <dgm:spPr/>
    </dgm:pt>
    <dgm:pt modelId="{8E6C2244-9056-4703-A440-664403444664}" type="pres">
      <dgm:prSet presAssocID="{A0FFA77D-E13D-4262-83CA-C9DCD137B60D}" presName="horz3" presStyleCnt="0"/>
      <dgm:spPr/>
    </dgm:pt>
    <dgm:pt modelId="{DB522F1B-A06C-45FA-9894-C5A9FA3776C5}" type="pres">
      <dgm:prSet presAssocID="{A0FFA77D-E13D-4262-83CA-C9DCD137B60D}" presName="horzSpace3" presStyleCnt="0"/>
      <dgm:spPr/>
    </dgm:pt>
    <dgm:pt modelId="{A26BC277-54A2-47B7-8F9B-B129995A6583}" type="pres">
      <dgm:prSet presAssocID="{A0FFA77D-E13D-4262-83CA-C9DCD137B60D}" presName="tx3" presStyleLbl="revTx" presStyleIdx="8" presStyleCnt="26" custScaleX="144340" custScaleY="81361"/>
      <dgm:spPr/>
      <dgm:t>
        <a:bodyPr/>
        <a:lstStyle/>
        <a:p>
          <a:endParaRPr lang="en-US"/>
        </a:p>
      </dgm:t>
    </dgm:pt>
    <dgm:pt modelId="{1825A14B-1708-456E-BA43-A96C79B5B1E6}" type="pres">
      <dgm:prSet presAssocID="{A0FFA77D-E13D-4262-83CA-C9DCD137B60D}" presName="vert3" presStyleCnt="0"/>
      <dgm:spPr/>
    </dgm:pt>
    <dgm:pt modelId="{9A0F78AD-F496-4098-9B26-9F67DB39F2F8}" type="pres">
      <dgm:prSet presAssocID="{FEC074AD-6B6F-4D10-AFAE-688C8E5AA0A1}" presName="thinLine3" presStyleLbl="callout" presStyleIdx="6" presStyleCnt="24"/>
      <dgm:spPr/>
    </dgm:pt>
    <dgm:pt modelId="{0AC1A579-975C-4FF5-A45A-4C1B866D267A}" type="pres">
      <dgm:prSet presAssocID="{F5DE33DD-A181-408D-8D43-9216D00A1975}" presName="horz3" presStyleCnt="0"/>
      <dgm:spPr/>
    </dgm:pt>
    <dgm:pt modelId="{8FE4D8CA-754C-415B-A415-6E671938DD22}" type="pres">
      <dgm:prSet presAssocID="{F5DE33DD-A181-408D-8D43-9216D00A1975}" presName="horzSpace3" presStyleCnt="0"/>
      <dgm:spPr/>
    </dgm:pt>
    <dgm:pt modelId="{A2009E34-4742-4F16-8A8C-65A3BB4C4838}" type="pres">
      <dgm:prSet presAssocID="{F5DE33DD-A181-408D-8D43-9216D00A1975}" presName="tx3" presStyleLbl="revTx" presStyleIdx="9" presStyleCnt="26" custScaleX="186906" custScaleY="112116"/>
      <dgm:spPr/>
      <dgm:t>
        <a:bodyPr/>
        <a:lstStyle/>
        <a:p>
          <a:endParaRPr lang="en-US"/>
        </a:p>
      </dgm:t>
    </dgm:pt>
    <dgm:pt modelId="{D4A427C4-4944-470C-9B0E-DB9270D54F45}" type="pres">
      <dgm:prSet presAssocID="{F5DE33DD-A181-408D-8D43-9216D00A1975}" presName="vert3" presStyleCnt="0"/>
      <dgm:spPr/>
    </dgm:pt>
    <dgm:pt modelId="{FC801F31-3D3C-4FFF-89E0-8A6B5D0EED71}" type="pres">
      <dgm:prSet presAssocID="{5A3F5B1E-50A2-4425-A0A4-5DE579F3CB8B}" presName="thinLine3" presStyleLbl="callout" presStyleIdx="7" presStyleCnt="24"/>
      <dgm:spPr/>
    </dgm:pt>
    <dgm:pt modelId="{405C5C19-CEB5-4410-B69C-C8267236F182}" type="pres">
      <dgm:prSet presAssocID="{9F7F8E82-34DD-4751-997F-69A8F124A355}" presName="horz3" presStyleCnt="0"/>
      <dgm:spPr/>
    </dgm:pt>
    <dgm:pt modelId="{2EA29101-4D5B-48EB-AEE6-6DED8C0E4E4A}" type="pres">
      <dgm:prSet presAssocID="{9F7F8E82-34DD-4751-997F-69A8F124A355}" presName="horzSpace3" presStyleCnt="0"/>
      <dgm:spPr/>
    </dgm:pt>
    <dgm:pt modelId="{CC8C5F03-4F0B-4F79-A6F2-3D5443C69475}" type="pres">
      <dgm:prSet presAssocID="{9F7F8E82-34DD-4751-997F-69A8F124A355}" presName="tx3" presStyleLbl="revTx" presStyleIdx="10" presStyleCnt="26" custScaleX="166510" custScaleY="105518"/>
      <dgm:spPr/>
      <dgm:t>
        <a:bodyPr/>
        <a:lstStyle/>
        <a:p>
          <a:endParaRPr lang="en-US"/>
        </a:p>
      </dgm:t>
    </dgm:pt>
    <dgm:pt modelId="{974A7C81-0AED-45BD-9A99-88E2DC343429}" type="pres">
      <dgm:prSet presAssocID="{9F7F8E82-34DD-4751-997F-69A8F124A355}" presName="vert3" presStyleCnt="0"/>
      <dgm:spPr/>
    </dgm:pt>
    <dgm:pt modelId="{60C3C592-EF71-41AE-AA64-970CF5FA7B30}" type="pres">
      <dgm:prSet presAssocID="{FEBABED0-C089-41AC-A586-5E119B4032E2}" presName="thinLine3" presStyleLbl="callout" presStyleIdx="8" presStyleCnt="24"/>
      <dgm:spPr/>
    </dgm:pt>
    <dgm:pt modelId="{2205C98B-F509-4797-ABC3-BC845C11E3DD}" type="pres">
      <dgm:prSet presAssocID="{66B985E4-4DED-4989-8FBA-9512B972D234}" presName="horz3" presStyleCnt="0"/>
      <dgm:spPr/>
    </dgm:pt>
    <dgm:pt modelId="{6C2823E2-5C68-4CC0-B344-E7B0CD45561C}" type="pres">
      <dgm:prSet presAssocID="{66B985E4-4DED-4989-8FBA-9512B972D234}" presName="horzSpace3" presStyleCnt="0"/>
      <dgm:spPr/>
    </dgm:pt>
    <dgm:pt modelId="{74CC7546-11A5-4D3B-8CBC-3DFE64CAED8A}" type="pres">
      <dgm:prSet presAssocID="{66B985E4-4DED-4989-8FBA-9512B972D234}" presName="tx3" presStyleLbl="revTx" presStyleIdx="11" presStyleCnt="26"/>
      <dgm:spPr/>
      <dgm:t>
        <a:bodyPr/>
        <a:lstStyle/>
        <a:p>
          <a:endParaRPr lang="en-US"/>
        </a:p>
      </dgm:t>
    </dgm:pt>
    <dgm:pt modelId="{D9B5B846-D1E1-42A3-9C36-71DAE853C58C}" type="pres">
      <dgm:prSet presAssocID="{66B985E4-4DED-4989-8FBA-9512B972D234}" presName="vert3" presStyleCnt="0"/>
      <dgm:spPr/>
    </dgm:pt>
    <dgm:pt modelId="{9AA13F7C-52F8-4A14-A3D4-72313B35770C}" type="pres">
      <dgm:prSet presAssocID="{9A6EF0E8-1D3E-411C-9F67-F52D65498A5D}" presName="thinLine3" presStyleLbl="callout" presStyleIdx="9" presStyleCnt="24"/>
      <dgm:spPr/>
    </dgm:pt>
    <dgm:pt modelId="{A4A61AF4-7B75-4067-870A-06924D733AD9}" type="pres">
      <dgm:prSet presAssocID="{2A881127-2CDE-47E4-BEDD-9818C38B1FD1}" presName="horz3" presStyleCnt="0"/>
      <dgm:spPr/>
    </dgm:pt>
    <dgm:pt modelId="{143563D9-5207-4D11-B706-B0A48FDD0A9D}" type="pres">
      <dgm:prSet presAssocID="{2A881127-2CDE-47E4-BEDD-9818C38B1FD1}" presName="horzSpace3" presStyleCnt="0"/>
      <dgm:spPr/>
    </dgm:pt>
    <dgm:pt modelId="{D4FAC9A8-387F-4675-9A18-41504F39760E}" type="pres">
      <dgm:prSet presAssocID="{2A881127-2CDE-47E4-BEDD-9818C38B1FD1}" presName="tx3" presStyleLbl="revTx" presStyleIdx="12" presStyleCnt="26"/>
      <dgm:spPr/>
      <dgm:t>
        <a:bodyPr/>
        <a:lstStyle/>
        <a:p>
          <a:endParaRPr lang="en-US"/>
        </a:p>
      </dgm:t>
    </dgm:pt>
    <dgm:pt modelId="{55546CD5-FA9A-4BD5-99E9-CBAB586FB046}" type="pres">
      <dgm:prSet presAssocID="{2A881127-2CDE-47E4-BEDD-9818C38B1FD1}" presName="vert3" presStyleCnt="0"/>
      <dgm:spPr/>
    </dgm:pt>
    <dgm:pt modelId="{5E6244D9-EF4D-46AD-B7CA-54E81CD1B872}" type="pres">
      <dgm:prSet presAssocID="{1645E29A-7C24-46B2-9E0C-CA7D783F6C2F}" presName="thinLine3" presStyleLbl="callout" presStyleIdx="10" presStyleCnt="24"/>
      <dgm:spPr/>
    </dgm:pt>
    <dgm:pt modelId="{EF4F09A1-127E-4691-96E7-EA84AC1EDB4A}" type="pres">
      <dgm:prSet presAssocID="{A4B8A84A-3C36-43D1-A6C2-056E4E6EAD61}" presName="horz3" presStyleCnt="0"/>
      <dgm:spPr/>
    </dgm:pt>
    <dgm:pt modelId="{09DC8E83-1A48-48B6-B089-C09EFB01F401}" type="pres">
      <dgm:prSet presAssocID="{A4B8A84A-3C36-43D1-A6C2-056E4E6EAD61}" presName="horzSpace3" presStyleCnt="0"/>
      <dgm:spPr/>
    </dgm:pt>
    <dgm:pt modelId="{6964DC92-5CEF-41DC-AE4F-B7EED441A34B}" type="pres">
      <dgm:prSet presAssocID="{A4B8A84A-3C36-43D1-A6C2-056E4E6EAD61}" presName="tx3" presStyleLbl="revTx" presStyleIdx="13" presStyleCnt="26"/>
      <dgm:spPr/>
      <dgm:t>
        <a:bodyPr/>
        <a:lstStyle/>
        <a:p>
          <a:endParaRPr lang="en-US"/>
        </a:p>
      </dgm:t>
    </dgm:pt>
    <dgm:pt modelId="{2391ED22-B415-4BFB-B053-4F3DE48CB791}" type="pres">
      <dgm:prSet presAssocID="{A4B8A84A-3C36-43D1-A6C2-056E4E6EAD61}" presName="vert3" presStyleCnt="0"/>
      <dgm:spPr/>
    </dgm:pt>
    <dgm:pt modelId="{95415134-029C-4B84-A50F-A5FFA13D90F7}" type="pres">
      <dgm:prSet presAssocID="{57815FE5-FEB0-4FEC-B28A-5907844C131D}" presName="thinLine3" presStyleLbl="callout" presStyleIdx="11" presStyleCnt="24"/>
      <dgm:spPr/>
    </dgm:pt>
    <dgm:pt modelId="{09B5E7C2-78D8-400F-965B-C34E910E5FB6}" type="pres">
      <dgm:prSet presAssocID="{2837EB76-B1F6-4EB8-AFD8-875946711DDA}" presName="horz3" presStyleCnt="0"/>
      <dgm:spPr/>
    </dgm:pt>
    <dgm:pt modelId="{C8F42CD7-1917-4B5E-B24E-5379077BF740}" type="pres">
      <dgm:prSet presAssocID="{2837EB76-B1F6-4EB8-AFD8-875946711DDA}" presName="horzSpace3" presStyleCnt="0"/>
      <dgm:spPr/>
    </dgm:pt>
    <dgm:pt modelId="{4EA5535A-F8CD-42E1-AC3A-7C994B43B510}" type="pres">
      <dgm:prSet presAssocID="{2837EB76-B1F6-4EB8-AFD8-875946711DDA}" presName="tx3" presStyleLbl="revTx" presStyleIdx="14" presStyleCnt="26" custScaleX="196359" custScaleY="135968"/>
      <dgm:spPr/>
      <dgm:t>
        <a:bodyPr/>
        <a:lstStyle/>
        <a:p>
          <a:endParaRPr lang="en-US"/>
        </a:p>
      </dgm:t>
    </dgm:pt>
    <dgm:pt modelId="{4AD91CD6-DAD6-4BCA-B2E2-1CC3027C1FFC}" type="pres">
      <dgm:prSet presAssocID="{2837EB76-B1F6-4EB8-AFD8-875946711DDA}" presName="vert3" presStyleCnt="0"/>
      <dgm:spPr/>
    </dgm:pt>
    <dgm:pt modelId="{43B1B454-C292-40C9-AC8B-A5C03A7BC5D9}" type="pres">
      <dgm:prSet presAssocID="{C5B1BB1F-8387-4478-BB6D-8405395F9600}" presName="thinLine3" presStyleLbl="callout" presStyleIdx="12" presStyleCnt="24"/>
      <dgm:spPr/>
    </dgm:pt>
    <dgm:pt modelId="{8943B770-ADBD-4D69-8C7C-D3A992FF8AF4}" type="pres">
      <dgm:prSet presAssocID="{DD7B6488-FC77-4DD3-A2E8-3A16C5F5F231}" presName="horz3" presStyleCnt="0"/>
      <dgm:spPr/>
    </dgm:pt>
    <dgm:pt modelId="{82A5EA9A-D86D-4C92-BD28-744C08A45450}" type="pres">
      <dgm:prSet presAssocID="{DD7B6488-FC77-4DD3-A2E8-3A16C5F5F231}" presName="horzSpace3" presStyleCnt="0"/>
      <dgm:spPr/>
    </dgm:pt>
    <dgm:pt modelId="{28A06909-F6A0-47A7-A7F8-A99ACA0D7EBC}" type="pres">
      <dgm:prSet presAssocID="{DD7B6488-FC77-4DD3-A2E8-3A16C5F5F231}" presName="tx3" presStyleLbl="revTx" presStyleIdx="15" presStyleCnt="26"/>
      <dgm:spPr/>
      <dgm:t>
        <a:bodyPr/>
        <a:lstStyle/>
        <a:p>
          <a:endParaRPr lang="en-US"/>
        </a:p>
      </dgm:t>
    </dgm:pt>
    <dgm:pt modelId="{314E7FE6-92E9-4110-987F-0A6A0DFBCC2C}" type="pres">
      <dgm:prSet presAssocID="{DD7B6488-FC77-4DD3-A2E8-3A16C5F5F231}" presName="vert3" presStyleCnt="0"/>
      <dgm:spPr/>
    </dgm:pt>
    <dgm:pt modelId="{C36D8E50-ADF9-4A09-89AB-59E1BED9CEDC}" type="pres">
      <dgm:prSet presAssocID="{F358A2A6-7AD5-4DE2-BB28-8F6A035981BB}" presName="thinLine3" presStyleLbl="callout" presStyleIdx="13" presStyleCnt="24"/>
      <dgm:spPr/>
    </dgm:pt>
    <dgm:pt modelId="{5FA73382-D84A-4BB2-8996-C71D64054C6A}" type="pres">
      <dgm:prSet presAssocID="{9DFB4875-72B4-4346-83D5-E445D279C1E5}" presName="horz3" presStyleCnt="0"/>
      <dgm:spPr/>
    </dgm:pt>
    <dgm:pt modelId="{88AF5610-3C69-494E-A0C0-20393B8DA5A4}" type="pres">
      <dgm:prSet presAssocID="{9DFB4875-72B4-4346-83D5-E445D279C1E5}" presName="horzSpace3" presStyleCnt="0"/>
      <dgm:spPr/>
    </dgm:pt>
    <dgm:pt modelId="{2D7E9EE3-5C1D-47A1-A151-A4C7A398D04A}" type="pres">
      <dgm:prSet presAssocID="{9DFB4875-72B4-4346-83D5-E445D279C1E5}" presName="tx3" presStyleLbl="revTx" presStyleIdx="16" presStyleCnt="26" custScaleX="206319" custScaleY="113494"/>
      <dgm:spPr/>
      <dgm:t>
        <a:bodyPr/>
        <a:lstStyle/>
        <a:p>
          <a:endParaRPr lang="en-US"/>
        </a:p>
      </dgm:t>
    </dgm:pt>
    <dgm:pt modelId="{B5452475-D0FE-402C-9880-35A112BF19E4}" type="pres">
      <dgm:prSet presAssocID="{9DFB4875-72B4-4346-83D5-E445D279C1E5}" presName="vert3" presStyleCnt="0"/>
      <dgm:spPr/>
    </dgm:pt>
    <dgm:pt modelId="{00CE9FAA-565A-4826-9284-03D5D9BF922A}" type="pres">
      <dgm:prSet presAssocID="{5AC4B037-7FBC-4FDB-AF7E-34EDCB0258D4}" presName="thinLine3" presStyleLbl="callout" presStyleIdx="14" presStyleCnt="24"/>
      <dgm:spPr/>
    </dgm:pt>
    <dgm:pt modelId="{BD71D115-090C-4AEC-A9FE-55B6E1854112}" type="pres">
      <dgm:prSet presAssocID="{3B094A63-11F4-414D-9DFF-A55112DFE316}" presName="horz3" presStyleCnt="0"/>
      <dgm:spPr/>
    </dgm:pt>
    <dgm:pt modelId="{B47EBBDF-4196-410A-8A15-303CD30CB4B2}" type="pres">
      <dgm:prSet presAssocID="{3B094A63-11F4-414D-9DFF-A55112DFE316}" presName="horzSpace3" presStyleCnt="0"/>
      <dgm:spPr/>
    </dgm:pt>
    <dgm:pt modelId="{6B161A29-E517-488D-89B6-F29F7C14B498}" type="pres">
      <dgm:prSet presAssocID="{3B094A63-11F4-414D-9DFF-A55112DFE316}" presName="tx3" presStyleLbl="revTx" presStyleIdx="17" presStyleCnt="26" custScaleX="177433" custScaleY="95444"/>
      <dgm:spPr/>
      <dgm:t>
        <a:bodyPr/>
        <a:lstStyle/>
        <a:p>
          <a:endParaRPr lang="en-US"/>
        </a:p>
      </dgm:t>
    </dgm:pt>
    <dgm:pt modelId="{17EFDA0B-384E-4586-A910-BCEE72F41B8D}" type="pres">
      <dgm:prSet presAssocID="{3B094A63-11F4-414D-9DFF-A55112DFE316}" presName="vert3" presStyleCnt="0"/>
      <dgm:spPr/>
    </dgm:pt>
    <dgm:pt modelId="{540FDAC2-85D2-42A2-A324-C155A07B83B3}" type="pres">
      <dgm:prSet presAssocID="{351B8F31-4C83-4BB0-8970-5FD6843BACB6}" presName="thinLine3" presStyleLbl="callout" presStyleIdx="15" presStyleCnt="24"/>
      <dgm:spPr/>
    </dgm:pt>
    <dgm:pt modelId="{50BD5525-6E10-48E9-95A1-8F117C0301BC}" type="pres">
      <dgm:prSet presAssocID="{9620B4B3-5A0F-4905-9687-79A4C54D745F}" presName="horz3" presStyleCnt="0"/>
      <dgm:spPr/>
    </dgm:pt>
    <dgm:pt modelId="{E13F6C04-109A-4EC9-BEF0-80B700396DCF}" type="pres">
      <dgm:prSet presAssocID="{9620B4B3-5A0F-4905-9687-79A4C54D745F}" presName="horzSpace3" presStyleCnt="0"/>
      <dgm:spPr/>
    </dgm:pt>
    <dgm:pt modelId="{33B85678-CAE7-4CF5-8BB5-D0FDA89ADB79}" type="pres">
      <dgm:prSet presAssocID="{9620B4B3-5A0F-4905-9687-79A4C54D745F}" presName="tx3" presStyleLbl="revTx" presStyleIdx="18" presStyleCnt="26"/>
      <dgm:spPr/>
      <dgm:t>
        <a:bodyPr/>
        <a:lstStyle/>
        <a:p>
          <a:endParaRPr lang="en-US"/>
        </a:p>
      </dgm:t>
    </dgm:pt>
    <dgm:pt modelId="{EE753DB6-1392-4DA8-8BFA-3FF98C53CDFD}" type="pres">
      <dgm:prSet presAssocID="{9620B4B3-5A0F-4905-9687-79A4C54D745F}" presName="vert3" presStyleCnt="0"/>
      <dgm:spPr/>
    </dgm:pt>
    <dgm:pt modelId="{6602B34F-9BC9-4D83-A012-83E798547B89}" type="pres">
      <dgm:prSet presAssocID="{E22D887E-0F1A-4272-943A-5EFCFB89BEA4}" presName="thinLine3" presStyleLbl="callout" presStyleIdx="16" presStyleCnt="24"/>
      <dgm:spPr/>
    </dgm:pt>
    <dgm:pt modelId="{83969E0B-DFC7-4380-BB01-B4DD74D435CE}" type="pres">
      <dgm:prSet presAssocID="{F3DEC919-B4B5-49ED-9678-D9F8CBA2172B}" presName="horz3" presStyleCnt="0"/>
      <dgm:spPr/>
    </dgm:pt>
    <dgm:pt modelId="{B7D80BEA-E108-4E3E-B515-72A2272E2DED}" type="pres">
      <dgm:prSet presAssocID="{F3DEC919-B4B5-49ED-9678-D9F8CBA2172B}" presName="horzSpace3" presStyleCnt="0"/>
      <dgm:spPr/>
    </dgm:pt>
    <dgm:pt modelId="{F0895D01-EAEA-4D70-A3A8-D2E0C7758AE1}" type="pres">
      <dgm:prSet presAssocID="{F3DEC919-B4B5-49ED-9678-D9F8CBA2172B}" presName="tx3" presStyleLbl="revTx" presStyleIdx="19" presStyleCnt="26" custScaleX="137486" custScaleY="121444"/>
      <dgm:spPr/>
      <dgm:t>
        <a:bodyPr/>
        <a:lstStyle/>
        <a:p>
          <a:endParaRPr lang="en-US"/>
        </a:p>
      </dgm:t>
    </dgm:pt>
    <dgm:pt modelId="{80611360-9D18-4E75-B156-4676F6497ACC}" type="pres">
      <dgm:prSet presAssocID="{F3DEC919-B4B5-49ED-9678-D9F8CBA2172B}" presName="vert3" presStyleCnt="0"/>
      <dgm:spPr/>
    </dgm:pt>
    <dgm:pt modelId="{2DE5EDF7-6E5A-4B44-B298-BD9E777B041E}" type="pres">
      <dgm:prSet presAssocID="{D6CFCFFA-FDC7-4542-8431-8B5FD7F21FCA}" presName="thinLine3" presStyleLbl="callout" presStyleIdx="17" presStyleCnt="24"/>
      <dgm:spPr/>
    </dgm:pt>
    <dgm:pt modelId="{AA82E1F5-6113-47DB-83EC-2DB31B23E1C9}" type="pres">
      <dgm:prSet presAssocID="{36B0FD25-341F-4792-B57D-E974E9E306E5}" presName="horz3" presStyleCnt="0"/>
      <dgm:spPr/>
    </dgm:pt>
    <dgm:pt modelId="{6A23250D-0E19-4B69-B2CC-774CCB1B28FF}" type="pres">
      <dgm:prSet presAssocID="{36B0FD25-341F-4792-B57D-E974E9E306E5}" presName="horzSpace3" presStyleCnt="0"/>
      <dgm:spPr/>
    </dgm:pt>
    <dgm:pt modelId="{966A1465-C2B1-4E78-AD8D-686CCE2BAE5D}" type="pres">
      <dgm:prSet presAssocID="{36B0FD25-341F-4792-B57D-E974E9E306E5}" presName="tx3" presStyleLbl="revTx" presStyleIdx="20" presStyleCnt="26" custScaleX="166212" custScaleY="128157"/>
      <dgm:spPr/>
      <dgm:t>
        <a:bodyPr/>
        <a:lstStyle/>
        <a:p>
          <a:endParaRPr lang="en-US"/>
        </a:p>
      </dgm:t>
    </dgm:pt>
    <dgm:pt modelId="{B44FE464-E2A8-44EF-8270-490AC094F637}" type="pres">
      <dgm:prSet presAssocID="{36B0FD25-341F-4792-B57D-E974E9E306E5}" presName="vert3" presStyleCnt="0"/>
      <dgm:spPr/>
    </dgm:pt>
    <dgm:pt modelId="{648A71A7-F097-4CD0-87EF-C1FA919F55CF}" type="pres">
      <dgm:prSet presAssocID="{3AF8877D-7F9F-4899-9CCC-9C590CBE57C8}" presName="thinLine3" presStyleLbl="callout" presStyleIdx="18" presStyleCnt="24"/>
      <dgm:spPr/>
    </dgm:pt>
    <dgm:pt modelId="{A7C15339-7D79-482A-864C-8AA227E28938}" type="pres">
      <dgm:prSet presAssocID="{88877823-C76C-4E52-B276-99D28B17181C}" presName="horz3" presStyleCnt="0"/>
      <dgm:spPr/>
    </dgm:pt>
    <dgm:pt modelId="{C7E98AC3-3ED6-49EB-A5F6-0E2D8C2233B8}" type="pres">
      <dgm:prSet presAssocID="{88877823-C76C-4E52-B276-99D28B17181C}" presName="horzSpace3" presStyleCnt="0"/>
      <dgm:spPr/>
    </dgm:pt>
    <dgm:pt modelId="{72DAAF13-97D8-4155-AAD1-C957C7B2989C}" type="pres">
      <dgm:prSet presAssocID="{88877823-C76C-4E52-B276-99D28B17181C}" presName="tx3" presStyleLbl="revTx" presStyleIdx="21" presStyleCnt="26" custScaleX="218079" custScaleY="131612"/>
      <dgm:spPr/>
      <dgm:t>
        <a:bodyPr/>
        <a:lstStyle/>
        <a:p>
          <a:endParaRPr lang="en-US"/>
        </a:p>
      </dgm:t>
    </dgm:pt>
    <dgm:pt modelId="{417431A9-4739-421D-8CA6-E5E5FBA5D7BC}" type="pres">
      <dgm:prSet presAssocID="{88877823-C76C-4E52-B276-99D28B17181C}" presName="vert3" presStyleCnt="0"/>
      <dgm:spPr/>
    </dgm:pt>
    <dgm:pt modelId="{3F18867B-72DB-435E-8973-1766B729B3C1}" type="pres">
      <dgm:prSet presAssocID="{81687A08-B624-4CA7-98FE-BF90869C66D2}" presName="thinLine3" presStyleLbl="callout" presStyleIdx="19" presStyleCnt="24"/>
      <dgm:spPr/>
    </dgm:pt>
    <dgm:pt modelId="{9CDDA2A8-A4B9-498E-9709-7A1D3241B9FF}" type="pres">
      <dgm:prSet presAssocID="{1A0B43FA-9FE1-49EE-A14E-48C7BFADE2FE}" presName="horz3" presStyleCnt="0"/>
      <dgm:spPr/>
    </dgm:pt>
    <dgm:pt modelId="{7C65BC22-9620-473F-B98B-D27BF77A35DE}" type="pres">
      <dgm:prSet presAssocID="{1A0B43FA-9FE1-49EE-A14E-48C7BFADE2FE}" presName="horzSpace3" presStyleCnt="0"/>
      <dgm:spPr/>
    </dgm:pt>
    <dgm:pt modelId="{3E592C6F-5917-44F1-BAE8-5E00DFAA6016}" type="pres">
      <dgm:prSet presAssocID="{1A0B43FA-9FE1-49EE-A14E-48C7BFADE2FE}" presName="tx3" presStyleLbl="revTx" presStyleIdx="22" presStyleCnt="26" custScaleX="143212" custScaleY="106504"/>
      <dgm:spPr/>
      <dgm:t>
        <a:bodyPr/>
        <a:lstStyle/>
        <a:p>
          <a:endParaRPr lang="en-US"/>
        </a:p>
      </dgm:t>
    </dgm:pt>
    <dgm:pt modelId="{CA68EFC2-D035-49BE-9A57-9B89564B2997}" type="pres">
      <dgm:prSet presAssocID="{1A0B43FA-9FE1-49EE-A14E-48C7BFADE2FE}" presName="vert3" presStyleCnt="0"/>
      <dgm:spPr/>
    </dgm:pt>
    <dgm:pt modelId="{ABDB0B15-3183-41AC-8B24-C771E33458C3}" type="pres">
      <dgm:prSet presAssocID="{59C32B40-26D1-46B1-8F5D-A806C3E93EFA}" presName="thinLine3" presStyleLbl="callout" presStyleIdx="20" presStyleCnt="24"/>
      <dgm:spPr/>
    </dgm:pt>
    <dgm:pt modelId="{03EE9AFB-7847-47CF-A184-59E2CE9D74AB}" type="pres">
      <dgm:prSet presAssocID="{3E23BAA2-FFEF-4825-94B6-5FC4AD8361F1}" presName="horz3" presStyleCnt="0"/>
      <dgm:spPr/>
    </dgm:pt>
    <dgm:pt modelId="{864B322C-7C0C-40C6-A65B-07CA17C17B25}" type="pres">
      <dgm:prSet presAssocID="{3E23BAA2-FFEF-4825-94B6-5FC4AD8361F1}" presName="horzSpace3" presStyleCnt="0"/>
      <dgm:spPr/>
    </dgm:pt>
    <dgm:pt modelId="{DB64C160-6FDA-4203-90F3-83F3D274B1B6}" type="pres">
      <dgm:prSet presAssocID="{3E23BAA2-FFEF-4825-94B6-5FC4AD8361F1}" presName="tx3" presStyleLbl="revTx" presStyleIdx="23" presStyleCnt="26" custScaleX="240564" custScaleY="122417"/>
      <dgm:spPr/>
      <dgm:t>
        <a:bodyPr/>
        <a:lstStyle/>
        <a:p>
          <a:endParaRPr lang="en-US"/>
        </a:p>
      </dgm:t>
    </dgm:pt>
    <dgm:pt modelId="{FE98534B-11CB-4DB6-8C92-9F8CCBC59ACE}" type="pres">
      <dgm:prSet presAssocID="{3E23BAA2-FFEF-4825-94B6-5FC4AD8361F1}" presName="vert3" presStyleCnt="0"/>
      <dgm:spPr/>
    </dgm:pt>
    <dgm:pt modelId="{075A5ADC-C522-48B7-B57C-DF2098EE17BF}" type="pres">
      <dgm:prSet presAssocID="{93E738EE-2653-4156-92C4-6962E19EBF0C}" presName="thinLine3" presStyleLbl="callout" presStyleIdx="21" presStyleCnt="24"/>
      <dgm:spPr/>
    </dgm:pt>
    <dgm:pt modelId="{05211603-11E1-460F-BE86-76494FE2D7A2}" type="pres">
      <dgm:prSet presAssocID="{A93F9E22-392C-4726-BC63-906190B404A3}" presName="horz3" presStyleCnt="0"/>
      <dgm:spPr/>
    </dgm:pt>
    <dgm:pt modelId="{3CA1CF04-DFF0-4746-A4FF-A42BCAEC986D}" type="pres">
      <dgm:prSet presAssocID="{A93F9E22-392C-4726-BC63-906190B404A3}" presName="horzSpace3" presStyleCnt="0"/>
      <dgm:spPr/>
    </dgm:pt>
    <dgm:pt modelId="{FB7499D6-3F8B-4203-B9AC-48EE365E56BF}" type="pres">
      <dgm:prSet presAssocID="{A93F9E22-392C-4726-BC63-906190B404A3}" presName="tx3" presStyleLbl="revTx" presStyleIdx="24" presStyleCnt="26" custScaleX="158220" custScaleY="109208"/>
      <dgm:spPr/>
      <dgm:t>
        <a:bodyPr/>
        <a:lstStyle/>
        <a:p>
          <a:endParaRPr lang="en-US"/>
        </a:p>
      </dgm:t>
    </dgm:pt>
    <dgm:pt modelId="{69A0CAB1-9EA5-4A03-9D6B-DAF96061378B}" type="pres">
      <dgm:prSet presAssocID="{A93F9E22-392C-4726-BC63-906190B404A3}" presName="vert3" presStyleCnt="0"/>
      <dgm:spPr/>
    </dgm:pt>
    <dgm:pt modelId="{CD806EC2-A84E-464A-8074-681630361995}" type="pres">
      <dgm:prSet presAssocID="{AF385004-78FD-449E-A154-A725A8AE3AD7}" presName="thinLine3" presStyleLbl="callout" presStyleIdx="22" presStyleCnt="24"/>
      <dgm:spPr/>
    </dgm:pt>
    <dgm:pt modelId="{5AC7F854-CADC-48A6-B64D-2E4BF2C19DF8}" type="pres">
      <dgm:prSet presAssocID="{0E113425-B11F-4538-8204-FF100729BA90}" presName="horz3" presStyleCnt="0"/>
      <dgm:spPr/>
    </dgm:pt>
    <dgm:pt modelId="{11D9994D-EDB8-45E0-A1E4-D873BD7D43E6}" type="pres">
      <dgm:prSet presAssocID="{0E113425-B11F-4538-8204-FF100729BA90}" presName="horzSpace3" presStyleCnt="0"/>
      <dgm:spPr/>
    </dgm:pt>
    <dgm:pt modelId="{8468F655-99B8-4861-B055-4B40D490430C}" type="pres">
      <dgm:prSet presAssocID="{0E113425-B11F-4538-8204-FF100729BA90}" presName="tx3" presStyleLbl="revTx" presStyleIdx="25" presStyleCnt="26" custScaleX="222702" custScaleY="161755"/>
      <dgm:spPr/>
      <dgm:t>
        <a:bodyPr/>
        <a:lstStyle/>
        <a:p>
          <a:endParaRPr lang="en-US"/>
        </a:p>
      </dgm:t>
    </dgm:pt>
    <dgm:pt modelId="{6D87244D-E83E-4098-A357-A2344A6FB1AB}" type="pres">
      <dgm:prSet presAssocID="{0E113425-B11F-4538-8204-FF100729BA90}" presName="vert3" presStyleCnt="0"/>
      <dgm:spPr/>
    </dgm:pt>
    <dgm:pt modelId="{89ABDAD7-A264-4F05-8DF0-9C57F4E0AED7}" type="pres">
      <dgm:prSet presAssocID="{00CDABAF-2D2D-4C35-97E7-52A2B1E6173C}" presName="thinLine2b" presStyleLbl="callout" presStyleIdx="23" presStyleCnt="24"/>
      <dgm:spPr/>
    </dgm:pt>
    <dgm:pt modelId="{5063C583-E248-451E-8F33-1D919EA2B790}" type="pres">
      <dgm:prSet presAssocID="{00CDABAF-2D2D-4C35-97E7-52A2B1E6173C}" presName="vertSpace2b" presStyleCnt="0"/>
      <dgm:spPr/>
    </dgm:pt>
  </dgm:ptLst>
  <dgm:cxnLst>
    <dgm:cxn modelId="{E35452EB-317C-45B2-92DA-629306D5065F}" srcId="{00CDABAF-2D2D-4C35-97E7-52A2B1E6173C}" destId="{95575EEF-566B-48D6-8808-E02759314F18}" srcOrd="1" destOrd="0" parTransId="{EDA420CA-6DDB-4A96-BC1B-95EDBFC2942E}" sibTransId="{81AE8CCD-DAAB-4261-9B22-8B6F14559859}"/>
    <dgm:cxn modelId="{C2D4C79F-0007-49ED-BB42-AA86405C75F8}" type="presOf" srcId="{2837EB76-B1F6-4EB8-AFD8-875946711DDA}" destId="{4EA5535A-F8CD-42E1-AC3A-7C994B43B510}" srcOrd="0" destOrd="0" presId="urn:microsoft.com/office/officeart/2008/layout/LinedList"/>
    <dgm:cxn modelId="{ED0F2984-985D-406C-8412-36860C337B4D}" type="presOf" srcId="{3E23BAA2-FFEF-4825-94B6-5FC4AD8361F1}" destId="{DB64C160-6FDA-4203-90F3-83F3D274B1B6}" srcOrd="0" destOrd="0" presId="urn:microsoft.com/office/officeart/2008/layout/LinedList"/>
    <dgm:cxn modelId="{CFFDA3C1-A463-4B7F-992B-62A918469B28}" srcId="{00CDABAF-2D2D-4C35-97E7-52A2B1E6173C}" destId="{2A881127-2CDE-47E4-BEDD-9818C38B1FD1}" srcOrd="10" destOrd="0" parTransId="{3AC6DFBF-C3D1-4B0A-8FEA-0B3CE7F52213}" sibTransId="{1645E29A-7C24-46B2-9E0C-CA7D783F6C2F}"/>
    <dgm:cxn modelId="{5E6547E2-02CE-40AF-A2B7-2C29DF8F8248}" type="presOf" srcId="{66B985E4-4DED-4989-8FBA-9512B972D234}" destId="{74CC7546-11A5-4D3B-8CBC-3DFE64CAED8A}" srcOrd="0" destOrd="0" presId="urn:microsoft.com/office/officeart/2008/layout/LinedList"/>
    <dgm:cxn modelId="{945B88DF-4497-4D96-88EA-998F63BF66A9}" type="presOf" srcId="{4C791C16-BD5D-4392-A775-7EE4BB77ACAA}" destId="{E6822893-F029-485D-A701-30F471E74983}" srcOrd="0" destOrd="0" presId="urn:microsoft.com/office/officeart/2008/layout/LinedList"/>
    <dgm:cxn modelId="{BB7FD85D-D859-4E89-90A1-F0FD9152D7C1}" type="presOf" srcId="{36B0FD25-341F-4792-B57D-E974E9E306E5}" destId="{966A1465-C2B1-4E78-AD8D-686CCE2BAE5D}" srcOrd="0" destOrd="0" presId="urn:microsoft.com/office/officeart/2008/layout/LinedList"/>
    <dgm:cxn modelId="{86BBCFB9-3850-43A8-A393-2EB033321F53}" srcId="{00CDABAF-2D2D-4C35-97E7-52A2B1E6173C}" destId="{3B094A63-11F4-414D-9DFF-A55112DFE316}" srcOrd="15" destOrd="0" parTransId="{134E1D52-E038-4AA7-967B-B4A23F6A939A}" sibTransId="{351B8F31-4C83-4BB0-8970-5FD6843BACB6}"/>
    <dgm:cxn modelId="{9BC24781-0D5D-4E5C-9C9D-B44F616F1DE6}" type="presOf" srcId="{0345AE24-4ECD-41DF-BDEE-227D377B4C1D}" destId="{ED84E37F-357F-46B8-B9BE-D71AB8D7F35A}" srcOrd="0" destOrd="0" presId="urn:microsoft.com/office/officeart/2008/layout/LinedList"/>
    <dgm:cxn modelId="{9BD4E0ED-3BC6-461B-A95E-A893679E4FC6}" type="presOf" srcId="{26C79F92-878F-460B-A146-F808FE29F61A}" destId="{9F877452-052D-4FBF-8318-9B81B006C5DC}" srcOrd="0" destOrd="0" presId="urn:microsoft.com/office/officeart/2008/layout/LinedList"/>
    <dgm:cxn modelId="{0DADDE76-1BBF-444C-8743-E2CB1D91E343}" type="presOf" srcId="{0C4B9B24-9B64-4D86-8AFA-1E9FC8B101C3}" destId="{886E2315-E423-4ED1-A148-39E71172C5F8}" srcOrd="0" destOrd="0" presId="urn:microsoft.com/office/officeart/2008/layout/LinedList"/>
    <dgm:cxn modelId="{6E11D941-4332-492C-A0CD-69BE0CAB4C74}" type="presOf" srcId="{A93F9E22-392C-4726-BC63-906190B404A3}" destId="{FB7499D6-3F8B-4203-B9AC-48EE365E56BF}" srcOrd="0" destOrd="0" presId="urn:microsoft.com/office/officeart/2008/layout/LinedList"/>
    <dgm:cxn modelId="{D0109623-AABB-4D18-B824-75D7378896B2}" type="presOf" srcId="{9DFB4875-72B4-4346-83D5-E445D279C1E5}" destId="{2D7E9EE3-5C1D-47A1-A151-A4C7A398D04A}" srcOrd="0" destOrd="0" presId="urn:microsoft.com/office/officeart/2008/layout/LinedList"/>
    <dgm:cxn modelId="{007A806E-E180-4532-94A0-71C4DA830A4D}" srcId="{00CDABAF-2D2D-4C35-97E7-52A2B1E6173C}" destId="{2C2FB731-0EDA-47AE-912D-E1F1DEC90BE6}" srcOrd="0" destOrd="0" parTransId="{9D485695-F786-429B-A616-1486EDA1AE2B}" sibTransId="{AEE2AD09-C69D-4512-B6C1-496670564BA4}"/>
    <dgm:cxn modelId="{A7ECA860-FC72-4617-B413-B1D0A9C5DD1F}" srcId="{00CDABAF-2D2D-4C35-97E7-52A2B1E6173C}" destId="{88877823-C76C-4E52-B276-99D28B17181C}" srcOrd="19" destOrd="0" parTransId="{9FE0EFC4-746E-4E82-9345-E16C32533A08}" sibTransId="{81687A08-B624-4CA7-98FE-BF90869C66D2}"/>
    <dgm:cxn modelId="{26AE9918-484C-4909-8C7B-D8138E84B46A}" type="presOf" srcId="{95575EEF-566B-48D6-8808-E02759314F18}" destId="{BB1AA29A-F265-46E5-9AFD-10A76A24ED55}" srcOrd="0" destOrd="0" presId="urn:microsoft.com/office/officeart/2008/layout/LinedList"/>
    <dgm:cxn modelId="{C535349F-AE3F-4159-B63E-BEB20467E2A2}" type="presOf" srcId="{9F7F8E82-34DD-4751-997F-69A8F124A355}" destId="{CC8C5F03-4F0B-4F79-A6F2-3D5443C69475}" srcOrd="0" destOrd="0" presId="urn:microsoft.com/office/officeart/2008/layout/LinedList"/>
    <dgm:cxn modelId="{1ED2D217-1F1D-415F-9E60-AEE412744416}" srcId="{00CDABAF-2D2D-4C35-97E7-52A2B1E6173C}" destId="{4C791C16-BD5D-4392-A775-7EE4BB77ACAA}" srcOrd="4" destOrd="0" parTransId="{E3B9E1B0-ABEB-4648-9F46-8303BDFD7161}" sibTransId="{3D261CC0-4C3B-40AA-A2C7-4E6005989AD4}"/>
    <dgm:cxn modelId="{BD3C4B50-DE65-4C8E-A334-CECAAA5F9E3C}" type="presOf" srcId="{1847A3BA-1862-4076-8461-25E187C6E1A2}" destId="{84E0880E-137D-44E8-9671-D144997A67D8}" srcOrd="0" destOrd="0" presId="urn:microsoft.com/office/officeart/2008/layout/LinedList"/>
    <dgm:cxn modelId="{5415DD31-9797-4E5E-9431-70B69187D354}" type="presOf" srcId="{9620B4B3-5A0F-4905-9687-79A4C54D745F}" destId="{33B85678-CAE7-4CF5-8BB5-D0FDA89ADB79}" srcOrd="0" destOrd="0" presId="urn:microsoft.com/office/officeart/2008/layout/LinedList"/>
    <dgm:cxn modelId="{ED66801A-E087-47FA-A9BA-73BBE1F7A81A}" type="presOf" srcId="{A4B8A84A-3C36-43D1-A6C2-056E4E6EAD61}" destId="{6964DC92-5CEF-41DC-AE4F-B7EED441A34B}" srcOrd="0" destOrd="0" presId="urn:microsoft.com/office/officeart/2008/layout/LinedList"/>
    <dgm:cxn modelId="{A650FF88-5C97-4430-B820-35D3F43D4E15}" srcId="{26C79F92-878F-460B-A146-F808FE29F61A}" destId="{00CDABAF-2D2D-4C35-97E7-52A2B1E6173C}" srcOrd="0" destOrd="0" parTransId="{AA532F03-3BA2-4AF9-8F22-8DF752E56E85}" sibTransId="{9E68BE11-3755-4216-9A34-B45E4E388D11}"/>
    <dgm:cxn modelId="{6AC50EF8-A75B-4772-B425-75C6E6589608}" type="presOf" srcId="{F3DEC919-B4B5-49ED-9678-D9F8CBA2172B}" destId="{F0895D01-EAEA-4D70-A3A8-D2E0C7758AE1}" srcOrd="0" destOrd="0" presId="urn:microsoft.com/office/officeart/2008/layout/LinedList"/>
    <dgm:cxn modelId="{38E91BE4-4C4A-4AAD-9898-804C9B3FB407}" srcId="{00CDABAF-2D2D-4C35-97E7-52A2B1E6173C}" destId="{9F7F8E82-34DD-4751-997F-69A8F124A355}" srcOrd="8" destOrd="0" parTransId="{D0F13B94-C090-4628-9620-53D00000637C}" sibTransId="{FEBABED0-C089-41AC-A586-5E119B4032E2}"/>
    <dgm:cxn modelId="{0076FCC9-1D18-4DD9-AE6A-EFA5C2220BE2}" srcId="{00CDABAF-2D2D-4C35-97E7-52A2B1E6173C}" destId="{1847A3BA-1862-4076-8461-25E187C6E1A2}" srcOrd="5" destOrd="0" parTransId="{D4E55E61-51D9-43CA-8388-A080E1F8A1D3}" sibTransId="{FAF856E5-9F50-4AA8-9F5B-70D6850C8CBC}"/>
    <dgm:cxn modelId="{0147C55B-228A-4B27-8536-05E47DF5E173}" srcId="{00CDABAF-2D2D-4C35-97E7-52A2B1E6173C}" destId="{A4B8A84A-3C36-43D1-A6C2-056E4E6EAD61}" srcOrd="11" destOrd="0" parTransId="{706AC245-BDA8-4E86-A0FE-672499A12983}" sibTransId="{57815FE5-FEB0-4FEC-B28A-5907844C131D}"/>
    <dgm:cxn modelId="{367924DE-B9D0-4202-91F1-A946AB69696F}" srcId="{00CDABAF-2D2D-4C35-97E7-52A2B1E6173C}" destId="{A0FFA77D-E13D-4262-83CA-C9DCD137B60D}" srcOrd="6" destOrd="0" parTransId="{EB12F067-0A43-424F-A9FB-7CFBAF29A5FE}" sibTransId="{FEC074AD-6B6F-4D10-AFAE-688C8E5AA0A1}"/>
    <dgm:cxn modelId="{A10AF696-7E6C-4739-B7F3-C1AFBC41862F}" type="presOf" srcId="{A0FFA77D-E13D-4262-83CA-C9DCD137B60D}" destId="{A26BC277-54A2-47B7-8F9B-B129995A6583}" srcOrd="0" destOrd="0" presId="urn:microsoft.com/office/officeart/2008/layout/LinedList"/>
    <dgm:cxn modelId="{BF68586C-1321-4C3C-8509-CB9DE317BAD4}" srcId="{00CDABAF-2D2D-4C35-97E7-52A2B1E6173C}" destId="{DD7B6488-FC77-4DD3-A2E8-3A16C5F5F231}" srcOrd="13" destOrd="0" parTransId="{D590F945-6032-4749-BE69-48C708ED2C7D}" sibTransId="{F358A2A6-7AD5-4DE2-BB28-8F6A035981BB}"/>
    <dgm:cxn modelId="{276784E6-0C44-491C-B36D-61C401025B7F}" type="presOf" srcId="{3B094A63-11F4-414D-9DFF-A55112DFE316}" destId="{6B161A29-E517-488D-89B6-F29F7C14B498}" srcOrd="0" destOrd="0" presId="urn:microsoft.com/office/officeart/2008/layout/LinedList"/>
    <dgm:cxn modelId="{92DB99FE-276C-48C2-B288-B2FB5E820820}" type="presOf" srcId="{0E113425-B11F-4538-8204-FF100729BA90}" destId="{8468F655-99B8-4861-B055-4B40D490430C}" srcOrd="0" destOrd="0" presId="urn:microsoft.com/office/officeart/2008/layout/LinedList"/>
    <dgm:cxn modelId="{AE6289FE-5986-42D1-835E-66324F32D87A}" type="presOf" srcId="{285E4F22-5097-4B15-B78A-EA81DB4AA17D}" destId="{5D939ECB-1381-4B3C-9C9B-529483B5A45E}" srcOrd="0" destOrd="0" presId="urn:microsoft.com/office/officeart/2008/layout/LinedList"/>
    <dgm:cxn modelId="{E13E68EB-BFC5-4818-B663-37C3AA920A43}" srcId="{00CDABAF-2D2D-4C35-97E7-52A2B1E6173C}" destId="{0C4B9B24-9B64-4D86-8AFA-1E9FC8B101C3}" srcOrd="2" destOrd="0" parTransId="{7709AAE7-0578-4495-8ED0-CAB4536199F2}" sibTransId="{FE653B98-37FE-4FD2-8DA0-87B0D8DB2224}"/>
    <dgm:cxn modelId="{A57BC57B-46B5-41F0-AE97-13DCC7C5AD42}" type="presOf" srcId="{F5DE33DD-A181-408D-8D43-9216D00A1975}" destId="{A2009E34-4742-4F16-8A8C-65A3BB4C4838}" srcOrd="0" destOrd="0" presId="urn:microsoft.com/office/officeart/2008/layout/LinedList"/>
    <dgm:cxn modelId="{4BAA29BE-31EC-4192-A91A-7E1E1326FB72}" srcId="{00CDABAF-2D2D-4C35-97E7-52A2B1E6173C}" destId="{0E113425-B11F-4538-8204-FF100729BA90}" srcOrd="23" destOrd="0" parTransId="{12E68D43-5AD5-4385-A18E-36E68D869B04}" sibTransId="{65C0D8C1-7F2A-4B14-9854-93C09EF0AA2F}"/>
    <dgm:cxn modelId="{A8C28BE4-950D-412D-8423-13784925F281}" type="presOf" srcId="{DD7B6488-FC77-4DD3-A2E8-3A16C5F5F231}" destId="{28A06909-F6A0-47A7-A7F8-A99ACA0D7EBC}" srcOrd="0" destOrd="0" presId="urn:microsoft.com/office/officeart/2008/layout/LinedList"/>
    <dgm:cxn modelId="{81725D68-9838-47E4-BB7B-838D9D4C03A5}" srcId="{00CDABAF-2D2D-4C35-97E7-52A2B1E6173C}" destId="{36B0FD25-341F-4792-B57D-E974E9E306E5}" srcOrd="18" destOrd="0" parTransId="{30191627-403A-4590-87AF-1CFC201112BC}" sibTransId="{3AF8877D-7F9F-4899-9CCC-9C590CBE57C8}"/>
    <dgm:cxn modelId="{4665D985-7318-4E32-AF48-93CD992F10F6}" type="presOf" srcId="{1A0B43FA-9FE1-49EE-A14E-48C7BFADE2FE}" destId="{3E592C6F-5917-44F1-BAE8-5E00DFAA6016}" srcOrd="0" destOrd="0" presId="urn:microsoft.com/office/officeart/2008/layout/LinedList"/>
    <dgm:cxn modelId="{254832DC-4111-4A7C-BE9F-A9BB29702A7F}" srcId="{00CDABAF-2D2D-4C35-97E7-52A2B1E6173C}" destId="{F5DE33DD-A181-408D-8D43-9216D00A1975}" srcOrd="7" destOrd="0" parTransId="{A2D18FF5-EABA-4FBA-9C24-3AE8C2CD9FB4}" sibTransId="{5A3F5B1E-50A2-4425-A0A4-5DE579F3CB8B}"/>
    <dgm:cxn modelId="{2BFEB4F6-1FF2-480A-B8B8-0C1BB0A2BDF9}" type="presOf" srcId="{88877823-C76C-4E52-B276-99D28B17181C}" destId="{72DAAF13-97D8-4155-AAD1-C957C7B2989C}" srcOrd="0" destOrd="0" presId="urn:microsoft.com/office/officeart/2008/layout/LinedList"/>
    <dgm:cxn modelId="{62B4E938-97C6-40CE-8539-B11A7D6A9EBC}" srcId="{00CDABAF-2D2D-4C35-97E7-52A2B1E6173C}" destId="{A93F9E22-392C-4726-BC63-906190B404A3}" srcOrd="22" destOrd="0" parTransId="{F11A6211-E298-46A1-88A4-D2485ADAFB25}" sibTransId="{AF385004-78FD-449E-A154-A725A8AE3AD7}"/>
    <dgm:cxn modelId="{B6B49E85-1817-4804-8FC5-F9BD01A81A3F}" srcId="{00CDABAF-2D2D-4C35-97E7-52A2B1E6173C}" destId="{9620B4B3-5A0F-4905-9687-79A4C54D745F}" srcOrd="16" destOrd="0" parTransId="{3CA57F9E-803B-418D-921A-D126679C83E7}" sibTransId="{E22D887E-0F1A-4272-943A-5EFCFB89BEA4}"/>
    <dgm:cxn modelId="{347EC2BF-B13D-4826-AC5C-3CE921AF0709}" srcId="{00CDABAF-2D2D-4C35-97E7-52A2B1E6173C}" destId="{66B985E4-4DED-4989-8FBA-9512B972D234}" srcOrd="9" destOrd="0" parTransId="{6377C2EE-5E73-4AA5-8016-5B601A94034C}" sibTransId="{9A6EF0E8-1D3E-411C-9F67-F52D65498A5D}"/>
    <dgm:cxn modelId="{DE900F7D-4D32-472C-ADCB-A8767582293A}" type="presOf" srcId="{2C2FB731-0EDA-47AE-912D-E1F1DEC90BE6}" destId="{0DAE4ACE-B09E-418A-ABDE-04EC783FB5E8}" srcOrd="0" destOrd="0" presId="urn:microsoft.com/office/officeart/2008/layout/LinedList"/>
    <dgm:cxn modelId="{7442BF87-3E88-4129-8312-DF42C689DB78}" srcId="{00CDABAF-2D2D-4C35-97E7-52A2B1E6173C}" destId="{1A0B43FA-9FE1-49EE-A14E-48C7BFADE2FE}" srcOrd="20" destOrd="0" parTransId="{950476F3-2070-42B3-85E6-B460CAE62E0E}" sibTransId="{59C32B40-26D1-46B1-8F5D-A806C3E93EFA}"/>
    <dgm:cxn modelId="{9DC4D37C-CCCA-4C60-86A0-5AE849F3571E}" srcId="{0345AE24-4ECD-41DF-BDEE-227D377B4C1D}" destId="{26C79F92-878F-460B-A146-F808FE29F61A}" srcOrd="0" destOrd="0" parTransId="{EE9A3F23-6792-4BF9-8F91-5AC476FDA724}" sibTransId="{A3127BC5-4EC6-4B06-8CDE-00CAF7D22F4D}"/>
    <dgm:cxn modelId="{EE9E36E3-BF7E-4E6D-82C5-2913D7B2B49A}" srcId="{00CDABAF-2D2D-4C35-97E7-52A2B1E6173C}" destId="{2837EB76-B1F6-4EB8-AFD8-875946711DDA}" srcOrd="12" destOrd="0" parTransId="{2205DD88-B2F0-4320-BF94-70BD19A576A1}" sibTransId="{C5B1BB1F-8387-4478-BB6D-8405395F9600}"/>
    <dgm:cxn modelId="{55C6E0C5-5C82-4752-B3C2-66C38858C671}" srcId="{00CDABAF-2D2D-4C35-97E7-52A2B1E6173C}" destId="{3E23BAA2-FFEF-4825-94B6-5FC4AD8361F1}" srcOrd="21" destOrd="0" parTransId="{65EBB658-C4B3-4B06-A14F-DF004C3D8515}" sibTransId="{93E738EE-2653-4156-92C4-6962E19EBF0C}"/>
    <dgm:cxn modelId="{03DAD014-9364-4BD2-96F7-3B0F6F4C016B}" srcId="{00CDABAF-2D2D-4C35-97E7-52A2B1E6173C}" destId="{285E4F22-5097-4B15-B78A-EA81DB4AA17D}" srcOrd="3" destOrd="0" parTransId="{814462AE-7975-4076-9215-97231BA427E4}" sibTransId="{DAB2039E-5CF4-4438-B1A1-E9EA63364C5F}"/>
    <dgm:cxn modelId="{C3782D72-CC13-4339-B428-9ED6050F5094}" type="presOf" srcId="{2A881127-2CDE-47E4-BEDD-9818C38B1FD1}" destId="{D4FAC9A8-387F-4675-9A18-41504F39760E}" srcOrd="0" destOrd="0" presId="urn:microsoft.com/office/officeart/2008/layout/LinedList"/>
    <dgm:cxn modelId="{706455D8-E17D-41A3-8EFE-8E43109F2054}" srcId="{00CDABAF-2D2D-4C35-97E7-52A2B1E6173C}" destId="{F3DEC919-B4B5-49ED-9678-D9F8CBA2172B}" srcOrd="17" destOrd="0" parTransId="{C04BA973-1FAD-44CF-AE13-5BC64C8B8E93}" sibTransId="{D6CFCFFA-FDC7-4542-8431-8B5FD7F21FCA}"/>
    <dgm:cxn modelId="{96C0B062-4D0A-4E3A-BF36-47066F575F63}" type="presOf" srcId="{00CDABAF-2D2D-4C35-97E7-52A2B1E6173C}" destId="{E7477213-C757-48DA-B3C3-2E08AFEB3BA7}" srcOrd="0" destOrd="0" presId="urn:microsoft.com/office/officeart/2008/layout/LinedList"/>
    <dgm:cxn modelId="{EA963CCE-04AF-4BE5-8623-98B4F413208E}" srcId="{00CDABAF-2D2D-4C35-97E7-52A2B1E6173C}" destId="{9DFB4875-72B4-4346-83D5-E445D279C1E5}" srcOrd="14" destOrd="0" parTransId="{5E455A8F-4D97-4C0B-B737-1BC5E233E4FC}" sibTransId="{5AC4B037-7FBC-4FDB-AF7E-34EDCB0258D4}"/>
    <dgm:cxn modelId="{27667B5C-0923-42BF-A516-C4995AE12110}" type="presParOf" srcId="{ED84E37F-357F-46B8-B9BE-D71AB8D7F35A}" destId="{C7E46A61-654F-41AB-A699-7F517155FDB9}" srcOrd="0" destOrd="0" presId="urn:microsoft.com/office/officeart/2008/layout/LinedList"/>
    <dgm:cxn modelId="{38785DA5-10BE-4E0A-A322-E3034AD16F7D}" type="presParOf" srcId="{ED84E37F-357F-46B8-B9BE-D71AB8D7F35A}" destId="{8C0D0B83-CD0E-4868-92CA-CF5CD9224BE9}" srcOrd="1" destOrd="0" presId="urn:microsoft.com/office/officeart/2008/layout/LinedList"/>
    <dgm:cxn modelId="{70D92D9E-F8F7-470D-B2CE-097E3BB62EB6}" type="presParOf" srcId="{8C0D0B83-CD0E-4868-92CA-CF5CD9224BE9}" destId="{9F877452-052D-4FBF-8318-9B81B006C5DC}" srcOrd="0" destOrd="0" presId="urn:microsoft.com/office/officeart/2008/layout/LinedList"/>
    <dgm:cxn modelId="{6725627D-A944-41A8-9762-CD2F35F11CAD}" type="presParOf" srcId="{8C0D0B83-CD0E-4868-92CA-CF5CD9224BE9}" destId="{34C3D9F0-1228-43C6-9E1D-0062990CF73C}" srcOrd="1" destOrd="0" presId="urn:microsoft.com/office/officeart/2008/layout/LinedList"/>
    <dgm:cxn modelId="{DF75754C-3250-486B-896E-86D738DA815C}" type="presParOf" srcId="{34C3D9F0-1228-43C6-9E1D-0062990CF73C}" destId="{A2C25A44-C70D-42EC-BF94-1C25A09E12DB}" srcOrd="0" destOrd="0" presId="urn:microsoft.com/office/officeart/2008/layout/LinedList"/>
    <dgm:cxn modelId="{C0C3DDB8-E73D-4BC3-8FCB-3799AC2FBE5E}" type="presParOf" srcId="{34C3D9F0-1228-43C6-9E1D-0062990CF73C}" destId="{E21E68C5-F1FE-494F-BEC7-94DA4D8FAD19}" srcOrd="1" destOrd="0" presId="urn:microsoft.com/office/officeart/2008/layout/LinedList"/>
    <dgm:cxn modelId="{27B4C50F-6389-4982-9A83-EB8EB47F9EEF}" type="presParOf" srcId="{E21E68C5-F1FE-494F-BEC7-94DA4D8FAD19}" destId="{668A25D1-BF6C-4ABF-A6C3-65F2B7643009}" srcOrd="0" destOrd="0" presId="urn:microsoft.com/office/officeart/2008/layout/LinedList"/>
    <dgm:cxn modelId="{A3836F8F-CC7B-4463-B0CC-C3246A9267BB}" type="presParOf" srcId="{E21E68C5-F1FE-494F-BEC7-94DA4D8FAD19}" destId="{E7477213-C757-48DA-B3C3-2E08AFEB3BA7}" srcOrd="1" destOrd="0" presId="urn:microsoft.com/office/officeart/2008/layout/LinedList"/>
    <dgm:cxn modelId="{93F13717-D715-49F3-910C-0F09371C8E63}" type="presParOf" srcId="{E21E68C5-F1FE-494F-BEC7-94DA4D8FAD19}" destId="{DBFA98CA-EA56-4571-82B3-296C4AB64A80}" srcOrd="2" destOrd="0" presId="urn:microsoft.com/office/officeart/2008/layout/LinedList"/>
    <dgm:cxn modelId="{FE41FA7D-2960-4803-BC82-19A82E10EAE4}" type="presParOf" srcId="{DBFA98CA-EA56-4571-82B3-296C4AB64A80}" destId="{A06668A6-7F8E-4243-BF5D-59196BC42D2C}" srcOrd="0" destOrd="0" presId="urn:microsoft.com/office/officeart/2008/layout/LinedList"/>
    <dgm:cxn modelId="{E1C3F188-B400-4952-B936-ECF800283F81}" type="presParOf" srcId="{A06668A6-7F8E-4243-BF5D-59196BC42D2C}" destId="{169E32B6-9366-4431-8B98-2B95F2562236}" srcOrd="0" destOrd="0" presId="urn:microsoft.com/office/officeart/2008/layout/LinedList"/>
    <dgm:cxn modelId="{DE66DC12-351C-471F-A71C-D4EEF35F717F}" type="presParOf" srcId="{A06668A6-7F8E-4243-BF5D-59196BC42D2C}" destId="{0DAE4ACE-B09E-418A-ABDE-04EC783FB5E8}" srcOrd="1" destOrd="0" presId="urn:microsoft.com/office/officeart/2008/layout/LinedList"/>
    <dgm:cxn modelId="{9FA35F64-CD52-4480-B732-FCCFF0FB9152}" type="presParOf" srcId="{A06668A6-7F8E-4243-BF5D-59196BC42D2C}" destId="{DB322A11-C153-4AA7-8D15-744BF10BAA88}" srcOrd="2" destOrd="0" presId="urn:microsoft.com/office/officeart/2008/layout/LinedList"/>
    <dgm:cxn modelId="{1CA02F9A-BFF5-42B1-87EA-D584E713564D}" type="presParOf" srcId="{DBFA98CA-EA56-4571-82B3-296C4AB64A80}" destId="{4A8EA75E-B58E-4C54-A310-6B33AA2360A1}" srcOrd="1" destOrd="0" presId="urn:microsoft.com/office/officeart/2008/layout/LinedList"/>
    <dgm:cxn modelId="{1789C1A4-C59B-4D70-9CB1-78715EBDB550}" type="presParOf" srcId="{DBFA98CA-EA56-4571-82B3-296C4AB64A80}" destId="{F47662A1-EA78-45AC-B7EF-29385377BBE6}" srcOrd="2" destOrd="0" presId="urn:microsoft.com/office/officeart/2008/layout/LinedList"/>
    <dgm:cxn modelId="{7D9FC4CC-B57B-474C-B1CA-2C3B7F519BAE}" type="presParOf" srcId="{F47662A1-EA78-45AC-B7EF-29385377BBE6}" destId="{D2BA2130-922D-4C5C-BC95-6053FEB6D4B1}" srcOrd="0" destOrd="0" presId="urn:microsoft.com/office/officeart/2008/layout/LinedList"/>
    <dgm:cxn modelId="{FE53A699-8AFA-4867-8B42-F1F59B6583EC}" type="presParOf" srcId="{F47662A1-EA78-45AC-B7EF-29385377BBE6}" destId="{BB1AA29A-F265-46E5-9AFD-10A76A24ED55}" srcOrd="1" destOrd="0" presId="urn:microsoft.com/office/officeart/2008/layout/LinedList"/>
    <dgm:cxn modelId="{C1D6B444-866D-4C6D-A7A7-FDEBAD5473E9}" type="presParOf" srcId="{F47662A1-EA78-45AC-B7EF-29385377BBE6}" destId="{667663D7-7F92-4FF5-87F1-953F8D00522D}" srcOrd="2" destOrd="0" presId="urn:microsoft.com/office/officeart/2008/layout/LinedList"/>
    <dgm:cxn modelId="{818C1529-C9FC-4F8F-8D73-9EB663293F90}" type="presParOf" srcId="{DBFA98CA-EA56-4571-82B3-296C4AB64A80}" destId="{952AC573-9245-4EC6-BF3D-69514914802E}" srcOrd="3" destOrd="0" presId="urn:microsoft.com/office/officeart/2008/layout/LinedList"/>
    <dgm:cxn modelId="{F57C7012-F8E1-43CE-92F0-14483B8B4832}" type="presParOf" srcId="{DBFA98CA-EA56-4571-82B3-296C4AB64A80}" destId="{7AFCE3C5-4F76-40C5-AE54-943FB67E825B}" srcOrd="4" destOrd="0" presId="urn:microsoft.com/office/officeart/2008/layout/LinedList"/>
    <dgm:cxn modelId="{96E7B060-68E9-43FA-B7D1-06E535FA8476}" type="presParOf" srcId="{7AFCE3C5-4F76-40C5-AE54-943FB67E825B}" destId="{39D52D77-EB40-4016-B9DC-69CF750D9890}" srcOrd="0" destOrd="0" presId="urn:microsoft.com/office/officeart/2008/layout/LinedList"/>
    <dgm:cxn modelId="{4892C4B5-E926-463D-B879-AE95103B0DB6}" type="presParOf" srcId="{7AFCE3C5-4F76-40C5-AE54-943FB67E825B}" destId="{886E2315-E423-4ED1-A148-39E71172C5F8}" srcOrd="1" destOrd="0" presId="urn:microsoft.com/office/officeart/2008/layout/LinedList"/>
    <dgm:cxn modelId="{678412E7-47BC-4DB4-941F-0BBAE38406C0}" type="presParOf" srcId="{7AFCE3C5-4F76-40C5-AE54-943FB67E825B}" destId="{C9C3122B-E046-4B18-89AA-56978AC20033}" srcOrd="2" destOrd="0" presId="urn:microsoft.com/office/officeart/2008/layout/LinedList"/>
    <dgm:cxn modelId="{B33C9D77-0017-494D-B989-2088F8839D21}" type="presParOf" srcId="{DBFA98CA-EA56-4571-82B3-296C4AB64A80}" destId="{76C37F76-5C1C-4080-B321-8D477F4D6CEC}" srcOrd="5" destOrd="0" presId="urn:microsoft.com/office/officeart/2008/layout/LinedList"/>
    <dgm:cxn modelId="{158F357F-E979-4293-8BFF-574EAD0AFF5B}" type="presParOf" srcId="{DBFA98CA-EA56-4571-82B3-296C4AB64A80}" destId="{87CA7457-911D-4E54-B0ED-A6BF9D5C05CD}" srcOrd="6" destOrd="0" presId="urn:microsoft.com/office/officeart/2008/layout/LinedList"/>
    <dgm:cxn modelId="{3B3CB31D-46EF-4FD6-820E-D3D28B2F7515}" type="presParOf" srcId="{87CA7457-911D-4E54-B0ED-A6BF9D5C05CD}" destId="{9C8661CE-F0D4-417E-8B17-B6845CE8BE7F}" srcOrd="0" destOrd="0" presId="urn:microsoft.com/office/officeart/2008/layout/LinedList"/>
    <dgm:cxn modelId="{8C8CFB7E-4DAB-4623-BCC0-3263E29D9FD1}" type="presParOf" srcId="{87CA7457-911D-4E54-B0ED-A6BF9D5C05CD}" destId="{5D939ECB-1381-4B3C-9C9B-529483B5A45E}" srcOrd="1" destOrd="0" presId="urn:microsoft.com/office/officeart/2008/layout/LinedList"/>
    <dgm:cxn modelId="{8FF73651-E2FA-4521-8D44-92D55CBEDBC5}" type="presParOf" srcId="{87CA7457-911D-4E54-B0ED-A6BF9D5C05CD}" destId="{322D7247-D542-4A70-A8BA-7F1987CAA1B7}" srcOrd="2" destOrd="0" presId="urn:microsoft.com/office/officeart/2008/layout/LinedList"/>
    <dgm:cxn modelId="{79E31758-145A-47BE-9D30-527FCB796B17}" type="presParOf" srcId="{DBFA98CA-EA56-4571-82B3-296C4AB64A80}" destId="{77F399C4-A8A7-4503-9C57-68A9C5518B75}" srcOrd="7" destOrd="0" presId="urn:microsoft.com/office/officeart/2008/layout/LinedList"/>
    <dgm:cxn modelId="{83A99946-347C-4F08-9D52-29A6F5AA71A1}" type="presParOf" srcId="{DBFA98CA-EA56-4571-82B3-296C4AB64A80}" destId="{1F90CCC6-0788-4230-A31E-A461C65C5DF5}" srcOrd="8" destOrd="0" presId="urn:microsoft.com/office/officeart/2008/layout/LinedList"/>
    <dgm:cxn modelId="{082C6588-038F-4544-80EA-356AFE90B797}" type="presParOf" srcId="{1F90CCC6-0788-4230-A31E-A461C65C5DF5}" destId="{0B532BF2-F6A8-4A79-9BD2-2D536701EB0D}" srcOrd="0" destOrd="0" presId="urn:microsoft.com/office/officeart/2008/layout/LinedList"/>
    <dgm:cxn modelId="{EC581F80-F4E1-470C-B62B-19705C8480EA}" type="presParOf" srcId="{1F90CCC6-0788-4230-A31E-A461C65C5DF5}" destId="{E6822893-F029-485D-A701-30F471E74983}" srcOrd="1" destOrd="0" presId="urn:microsoft.com/office/officeart/2008/layout/LinedList"/>
    <dgm:cxn modelId="{1CEEBA5B-E30D-4F43-B215-F1EF782C5CAB}" type="presParOf" srcId="{1F90CCC6-0788-4230-A31E-A461C65C5DF5}" destId="{4CFC221E-A186-4918-9986-BF95ED4C541D}" srcOrd="2" destOrd="0" presId="urn:microsoft.com/office/officeart/2008/layout/LinedList"/>
    <dgm:cxn modelId="{44754FB9-0E83-43B5-A21A-4B893A32BBDA}" type="presParOf" srcId="{DBFA98CA-EA56-4571-82B3-296C4AB64A80}" destId="{05D160E7-9B0A-4657-B2AE-A7A78A796DB6}" srcOrd="9" destOrd="0" presId="urn:microsoft.com/office/officeart/2008/layout/LinedList"/>
    <dgm:cxn modelId="{FF30C9FE-D4AB-4441-86BB-6C33B78A0CBF}" type="presParOf" srcId="{DBFA98CA-EA56-4571-82B3-296C4AB64A80}" destId="{54627694-6CD7-4AB3-8FD7-29E5ECB2C117}" srcOrd="10" destOrd="0" presId="urn:microsoft.com/office/officeart/2008/layout/LinedList"/>
    <dgm:cxn modelId="{96D24006-8FBE-4D2A-995C-38E7F3745231}" type="presParOf" srcId="{54627694-6CD7-4AB3-8FD7-29E5ECB2C117}" destId="{80F72439-269B-4095-AD63-8FF03A0B3F57}" srcOrd="0" destOrd="0" presId="urn:microsoft.com/office/officeart/2008/layout/LinedList"/>
    <dgm:cxn modelId="{EF1319EC-7152-4B6B-AD8E-EA1DF1DFFA78}" type="presParOf" srcId="{54627694-6CD7-4AB3-8FD7-29E5ECB2C117}" destId="{84E0880E-137D-44E8-9671-D144997A67D8}" srcOrd="1" destOrd="0" presId="urn:microsoft.com/office/officeart/2008/layout/LinedList"/>
    <dgm:cxn modelId="{E1936ED7-F3D6-4C4C-97D4-2054A49FC106}" type="presParOf" srcId="{54627694-6CD7-4AB3-8FD7-29E5ECB2C117}" destId="{8E19D8ED-8CDE-4675-A72D-05E2A452AEA5}" srcOrd="2" destOrd="0" presId="urn:microsoft.com/office/officeart/2008/layout/LinedList"/>
    <dgm:cxn modelId="{C6274984-1589-4CEF-93DB-9D819409819B}" type="presParOf" srcId="{DBFA98CA-EA56-4571-82B3-296C4AB64A80}" destId="{93434241-AA0D-4CEE-A3B3-845A9CD96CB7}" srcOrd="11" destOrd="0" presId="urn:microsoft.com/office/officeart/2008/layout/LinedList"/>
    <dgm:cxn modelId="{5B729D5E-2EB3-40D1-B1D7-576E5BCFDE51}" type="presParOf" srcId="{DBFA98CA-EA56-4571-82B3-296C4AB64A80}" destId="{8E6C2244-9056-4703-A440-664403444664}" srcOrd="12" destOrd="0" presId="urn:microsoft.com/office/officeart/2008/layout/LinedList"/>
    <dgm:cxn modelId="{AAEE48DA-88A5-4C6D-949C-1BA223F5F7BF}" type="presParOf" srcId="{8E6C2244-9056-4703-A440-664403444664}" destId="{DB522F1B-A06C-45FA-9894-C5A9FA3776C5}" srcOrd="0" destOrd="0" presId="urn:microsoft.com/office/officeart/2008/layout/LinedList"/>
    <dgm:cxn modelId="{8C4B84E4-A1C2-4AB6-8A78-7F9CA38C120B}" type="presParOf" srcId="{8E6C2244-9056-4703-A440-664403444664}" destId="{A26BC277-54A2-47B7-8F9B-B129995A6583}" srcOrd="1" destOrd="0" presId="urn:microsoft.com/office/officeart/2008/layout/LinedList"/>
    <dgm:cxn modelId="{5DB1284C-2C20-4CD1-85FE-2D17E2CD51F0}" type="presParOf" srcId="{8E6C2244-9056-4703-A440-664403444664}" destId="{1825A14B-1708-456E-BA43-A96C79B5B1E6}" srcOrd="2" destOrd="0" presId="urn:microsoft.com/office/officeart/2008/layout/LinedList"/>
    <dgm:cxn modelId="{ED6392C3-ECF4-46A7-9E0F-8E46F6E2921D}" type="presParOf" srcId="{DBFA98CA-EA56-4571-82B3-296C4AB64A80}" destId="{9A0F78AD-F496-4098-9B26-9F67DB39F2F8}" srcOrd="13" destOrd="0" presId="urn:microsoft.com/office/officeart/2008/layout/LinedList"/>
    <dgm:cxn modelId="{5ABB4B00-476C-4945-8929-D405839DAB3F}" type="presParOf" srcId="{DBFA98CA-EA56-4571-82B3-296C4AB64A80}" destId="{0AC1A579-975C-4FF5-A45A-4C1B866D267A}" srcOrd="14" destOrd="0" presId="urn:microsoft.com/office/officeart/2008/layout/LinedList"/>
    <dgm:cxn modelId="{B72470BD-23CC-452E-8227-72551E712528}" type="presParOf" srcId="{0AC1A579-975C-4FF5-A45A-4C1B866D267A}" destId="{8FE4D8CA-754C-415B-A415-6E671938DD22}" srcOrd="0" destOrd="0" presId="urn:microsoft.com/office/officeart/2008/layout/LinedList"/>
    <dgm:cxn modelId="{B88E9D0F-57BE-42BD-8157-E49ED5EE507F}" type="presParOf" srcId="{0AC1A579-975C-4FF5-A45A-4C1B866D267A}" destId="{A2009E34-4742-4F16-8A8C-65A3BB4C4838}" srcOrd="1" destOrd="0" presId="urn:microsoft.com/office/officeart/2008/layout/LinedList"/>
    <dgm:cxn modelId="{149DFFD5-2524-4269-BF7F-DBA4522E6C4F}" type="presParOf" srcId="{0AC1A579-975C-4FF5-A45A-4C1B866D267A}" destId="{D4A427C4-4944-470C-9B0E-DB9270D54F45}" srcOrd="2" destOrd="0" presId="urn:microsoft.com/office/officeart/2008/layout/LinedList"/>
    <dgm:cxn modelId="{C4966B03-AA60-45AE-9D95-9E7431CB4816}" type="presParOf" srcId="{DBFA98CA-EA56-4571-82B3-296C4AB64A80}" destId="{FC801F31-3D3C-4FFF-89E0-8A6B5D0EED71}" srcOrd="15" destOrd="0" presId="urn:microsoft.com/office/officeart/2008/layout/LinedList"/>
    <dgm:cxn modelId="{AAC00E7B-4114-4C25-8AE9-9CE5FAC6BD7C}" type="presParOf" srcId="{DBFA98CA-EA56-4571-82B3-296C4AB64A80}" destId="{405C5C19-CEB5-4410-B69C-C8267236F182}" srcOrd="16" destOrd="0" presId="urn:microsoft.com/office/officeart/2008/layout/LinedList"/>
    <dgm:cxn modelId="{74EB2816-DF35-43BC-B293-993E54BC6D36}" type="presParOf" srcId="{405C5C19-CEB5-4410-B69C-C8267236F182}" destId="{2EA29101-4D5B-48EB-AEE6-6DED8C0E4E4A}" srcOrd="0" destOrd="0" presId="urn:microsoft.com/office/officeart/2008/layout/LinedList"/>
    <dgm:cxn modelId="{E2EC1812-00FF-4C4A-8728-6A4D17D060F6}" type="presParOf" srcId="{405C5C19-CEB5-4410-B69C-C8267236F182}" destId="{CC8C5F03-4F0B-4F79-A6F2-3D5443C69475}" srcOrd="1" destOrd="0" presId="urn:microsoft.com/office/officeart/2008/layout/LinedList"/>
    <dgm:cxn modelId="{CD4EB7AC-E16C-4FAA-AFB0-0292F43CD18D}" type="presParOf" srcId="{405C5C19-CEB5-4410-B69C-C8267236F182}" destId="{974A7C81-0AED-45BD-9A99-88E2DC343429}" srcOrd="2" destOrd="0" presId="urn:microsoft.com/office/officeart/2008/layout/LinedList"/>
    <dgm:cxn modelId="{1CCE8C15-6709-4140-AC16-72542927425C}" type="presParOf" srcId="{DBFA98CA-EA56-4571-82B3-296C4AB64A80}" destId="{60C3C592-EF71-41AE-AA64-970CF5FA7B30}" srcOrd="17" destOrd="0" presId="urn:microsoft.com/office/officeart/2008/layout/LinedList"/>
    <dgm:cxn modelId="{E8A1FC45-908E-4CD3-A769-F5D7EE101D7E}" type="presParOf" srcId="{DBFA98CA-EA56-4571-82B3-296C4AB64A80}" destId="{2205C98B-F509-4797-ABC3-BC845C11E3DD}" srcOrd="18" destOrd="0" presId="urn:microsoft.com/office/officeart/2008/layout/LinedList"/>
    <dgm:cxn modelId="{C8B876E8-DFFA-4096-AC5A-660E3683EDFD}" type="presParOf" srcId="{2205C98B-F509-4797-ABC3-BC845C11E3DD}" destId="{6C2823E2-5C68-4CC0-B344-E7B0CD45561C}" srcOrd="0" destOrd="0" presId="urn:microsoft.com/office/officeart/2008/layout/LinedList"/>
    <dgm:cxn modelId="{A8A5BDB7-1759-492A-AE8A-B9FD14200441}" type="presParOf" srcId="{2205C98B-F509-4797-ABC3-BC845C11E3DD}" destId="{74CC7546-11A5-4D3B-8CBC-3DFE64CAED8A}" srcOrd="1" destOrd="0" presId="urn:microsoft.com/office/officeart/2008/layout/LinedList"/>
    <dgm:cxn modelId="{C0B0368D-52B7-45D9-9414-7FA3269C6C4F}" type="presParOf" srcId="{2205C98B-F509-4797-ABC3-BC845C11E3DD}" destId="{D9B5B846-D1E1-42A3-9C36-71DAE853C58C}" srcOrd="2" destOrd="0" presId="urn:microsoft.com/office/officeart/2008/layout/LinedList"/>
    <dgm:cxn modelId="{7BE14140-573C-4C6D-8833-EED588263010}" type="presParOf" srcId="{DBFA98CA-EA56-4571-82B3-296C4AB64A80}" destId="{9AA13F7C-52F8-4A14-A3D4-72313B35770C}" srcOrd="19" destOrd="0" presId="urn:microsoft.com/office/officeart/2008/layout/LinedList"/>
    <dgm:cxn modelId="{83603EA6-EFDA-45F1-8309-B1BFE24AC7C4}" type="presParOf" srcId="{DBFA98CA-EA56-4571-82B3-296C4AB64A80}" destId="{A4A61AF4-7B75-4067-870A-06924D733AD9}" srcOrd="20" destOrd="0" presId="urn:microsoft.com/office/officeart/2008/layout/LinedList"/>
    <dgm:cxn modelId="{69953A0E-3C5A-4381-969C-9608C2A64ACF}" type="presParOf" srcId="{A4A61AF4-7B75-4067-870A-06924D733AD9}" destId="{143563D9-5207-4D11-B706-B0A48FDD0A9D}" srcOrd="0" destOrd="0" presId="urn:microsoft.com/office/officeart/2008/layout/LinedList"/>
    <dgm:cxn modelId="{E527ACA0-936E-4275-8D10-5338B823C9AC}" type="presParOf" srcId="{A4A61AF4-7B75-4067-870A-06924D733AD9}" destId="{D4FAC9A8-387F-4675-9A18-41504F39760E}" srcOrd="1" destOrd="0" presId="urn:microsoft.com/office/officeart/2008/layout/LinedList"/>
    <dgm:cxn modelId="{620F1D36-807C-470B-B162-B6EBE974E88C}" type="presParOf" srcId="{A4A61AF4-7B75-4067-870A-06924D733AD9}" destId="{55546CD5-FA9A-4BD5-99E9-CBAB586FB046}" srcOrd="2" destOrd="0" presId="urn:microsoft.com/office/officeart/2008/layout/LinedList"/>
    <dgm:cxn modelId="{8F5BD039-A159-4E5C-8205-7A8FA713E022}" type="presParOf" srcId="{DBFA98CA-EA56-4571-82B3-296C4AB64A80}" destId="{5E6244D9-EF4D-46AD-B7CA-54E81CD1B872}" srcOrd="21" destOrd="0" presId="urn:microsoft.com/office/officeart/2008/layout/LinedList"/>
    <dgm:cxn modelId="{9AEFD973-721C-492E-A8CA-B1BFC79DA6A5}" type="presParOf" srcId="{DBFA98CA-EA56-4571-82B3-296C4AB64A80}" destId="{EF4F09A1-127E-4691-96E7-EA84AC1EDB4A}" srcOrd="22" destOrd="0" presId="urn:microsoft.com/office/officeart/2008/layout/LinedList"/>
    <dgm:cxn modelId="{3D8F2FB8-EE5E-4B26-9F87-25F878A87CAA}" type="presParOf" srcId="{EF4F09A1-127E-4691-96E7-EA84AC1EDB4A}" destId="{09DC8E83-1A48-48B6-B089-C09EFB01F401}" srcOrd="0" destOrd="0" presId="urn:microsoft.com/office/officeart/2008/layout/LinedList"/>
    <dgm:cxn modelId="{98788C9D-28D9-45AF-B900-3C40C06C6273}" type="presParOf" srcId="{EF4F09A1-127E-4691-96E7-EA84AC1EDB4A}" destId="{6964DC92-5CEF-41DC-AE4F-B7EED441A34B}" srcOrd="1" destOrd="0" presId="urn:microsoft.com/office/officeart/2008/layout/LinedList"/>
    <dgm:cxn modelId="{2CA8BD9A-A737-4C6C-AECD-077D9BCB7A4D}" type="presParOf" srcId="{EF4F09A1-127E-4691-96E7-EA84AC1EDB4A}" destId="{2391ED22-B415-4BFB-B053-4F3DE48CB791}" srcOrd="2" destOrd="0" presId="urn:microsoft.com/office/officeart/2008/layout/LinedList"/>
    <dgm:cxn modelId="{31E49E0C-0F9D-41E3-B881-62A5DA32899D}" type="presParOf" srcId="{DBFA98CA-EA56-4571-82B3-296C4AB64A80}" destId="{95415134-029C-4B84-A50F-A5FFA13D90F7}" srcOrd="23" destOrd="0" presId="urn:microsoft.com/office/officeart/2008/layout/LinedList"/>
    <dgm:cxn modelId="{DB4B3282-DA7A-4780-A62F-797740E117D2}" type="presParOf" srcId="{DBFA98CA-EA56-4571-82B3-296C4AB64A80}" destId="{09B5E7C2-78D8-400F-965B-C34E910E5FB6}" srcOrd="24" destOrd="0" presId="urn:microsoft.com/office/officeart/2008/layout/LinedList"/>
    <dgm:cxn modelId="{2893AC03-9C5E-47A1-81CE-09BCB9927CE5}" type="presParOf" srcId="{09B5E7C2-78D8-400F-965B-C34E910E5FB6}" destId="{C8F42CD7-1917-4B5E-B24E-5379077BF740}" srcOrd="0" destOrd="0" presId="urn:microsoft.com/office/officeart/2008/layout/LinedList"/>
    <dgm:cxn modelId="{19A5D2CF-6942-419D-8928-85E33D667770}" type="presParOf" srcId="{09B5E7C2-78D8-400F-965B-C34E910E5FB6}" destId="{4EA5535A-F8CD-42E1-AC3A-7C994B43B510}" srcOrd="1" destOrd="0" presId="urn:microsoft.com/office/officeart/2008/layout/LinedList"/>
    <dgm:cxn modelId="{D860C83A-5ED0-4D3F-A0A4-7CE965A0260C}" type="presParOf" srcId="{09B5E7C2-78D8-400F-965B-C34E910E5FB6}" destId="{4AD91CD6-DAD6-4BCA-B2E2-1CC3027C1FFC}" srcOrd="2" destOrd="0" presId="urn:microsoft.com/office/officeart/2008/layout/LinedList"/>
    <dgm:cxn modelId="{4E01B28E-1344-4928-99A6-95C443D30CE7}" type="presParOf" srcId="{DBFA98CA-EA56-4571-82B3-296C4AB64A80}" destId="{43B1B454-C292-40C9-AC8B-A5C03A7BC5D9}" srcOrd="25" destOrd="0" presId="urn:microsoft.com/office/officeart/2008/layout/LinedList"/>
    <dgm:cxn modelId="{AA0DBA26-381E-469A-A9AD-3833C0B37272}" type="presParOf" srcId="{DBFA98CA-EA56-4571-82B3-296C4AB64A80}" destId="{8943B770-ADBD-4D69-8C7C-D3A992FF8AF4}" srcOrd="26" destOrd="0" presId="urn:microsoft.com/office/officeart/2008/layout/LinedList"/>
    <dgm:cxn modelId="{17A54F64-0596-4230-AE3F-02AF00D78D32}" type="presParOf" srcId="{8943B770-ADBD-4D69-8C7C-D3A992FF8AF4}" destId="{82A5EA9A-D86D-4C92-BD28-744C08A45450}" srcOrd="0" destOrd="0" presId="urn:microsoft.com/office/officeart/2008/layout/LinedList"/>
    <dgm:cxn modelId="{BEB8E56E-5DEC-4921-9993-8F8DE2DC9855}" type="presParOf" srcId="{8943B770-ADBD-4D69-8C7C-D3A992FF8AF4}" destId="{28A06909-F6A0-47A7-A7F8-A99ACA0D7EBC}" srcOrd="1" destOrd="0" presId="urn:microsoft.com/office/officeart/2008/layout/LinedList"/>
    <dgm:cxn modelId="{DBF7AE45-6A97-48B5-9A5C-E698B5749EA9}" type="presParOf" srcId="{8943B770-ADBD-4D69-8C7C-D3A992FF8AF4}" destId="{314E7FE6-92E9-4110-987F-0A6A0DFBCC2C}" srcOrd="2" destOrd="0" presId="urn:microsoft.com/office/officeart/2008/layout/LinedList"/>
    <dgm:cxn modelId="{89906C53-9871-42AA-82B9-02B676EDDA1F}" type="presParOf" srcId="{DBFA98CA-EA56-4571-82B3-296C4AB64A80}" destId="{C36D8E50-ADF9-4A09-89AB-59E1BED9CEDC}" srcOrd="27" destOrd="0" presId="urn:microsoft.com/office/officeart/2008/layout/LinedList"/>
    <dgm:cxn modelId="{90109744-F713-4978-B3E1-A471DEA8A9A8}" type="presParOf" srcId="{DBFA98CA-EA56-4571-82B3-296C4AB64A80}" destId="{5FA73382-D84A-4BB2-8996-C71D64054C6A}" srcOrd="28" destOrd="0" presId="urn:microsoft.com/office/officeart/2008/layout/LinedList"/>
    <dgm:cxn modelId="{566D1528-1E67-4388-94DC-DF9B16EE8664}" type="presParOf" srcId="{5FA73382-D84A-4BB2-8996-C71D64054C6A}" destId="{88AF5610-3C69-494E-A0C0-20393B8DA5A4}" srcOrd="0" destOrd="0" presId="urn:microsoft.com/office/officeart/2008/layout/LinedList"/>
    <dgm:cxn modelId="{B86EF3EE-87BD-4754-8D1B-D7ABF2465B13}" type="presParOf" srcId="{5FA73382-D84A-4BB2-8996-C71D64054C6A}" destId="{2D7E9EE3-5C1D-47A1-A151-A4C7A398D04A}" srcOrd="1" destOrd="0" presId="urn:microsoft.com/office/officeart/2008/layout/LinedList"/>
    <dgm:cxn modelId="{43206268-4FC6-4B70-BCDB-9B87C09BA2E9}" type="presParOf" srcId="{5FA73382-D84A-4BB2-8996-C71D64054C6A}" destId="{B5452475-D0FE-402C-9880-35A112BF19E4}" srcOrd="2" destOrd="0" presId="urn:microsoft.com/office/officeart/2008/layout/LinedList"/>
    <dgm:cxn modelId="{ACD6F219-9A68-4711-915E-78AEA01B4381}" type="presParOf" srcId="{DBFA98CA-EA56-4571-82B3-296C4AB64A80}" destId="{00CE9FAA-565A-4826-9284-03D5D9BF922A}" srcOrd="29" destOrd="0" presId="urn:microsoft.com/office/officeart/2008/layout/LinedList"/>
    <dgm:cxn modelId="{7E7076B3-83E8-4BB0-9A1D-55194990F50F}" type="presParOf" srcId="{DBFA98CA-EA56-4571-82B3-296C4AB64A80}" destId="{BD71D115-090C-4AEC-A9FE-55B6E1854112}" srcOrd="30" destOrd="0" presId="urn:microsoft.com/office/officeart/2008/layout/LinedList"/>
    <dgm:cxn modelId="{797A10BA-56CC-4151-A9AB-0693130C3F18}" type="presParOf" srcId="{BD71D115-090C-4AEC-A9FE-55B6E1854112}" destId="{B47EBBDF-4196-410A-8A15-303CD30CB4B2}" srcOrd="0" destOrd="0" presId="urn:microsoft.com/office/officeart/2008/layout/LinedList"/>
    <dgm:cxn modelId="{4BEABDB9-35C7-4D2B-ADEC-9305F91F2428}" type="presParOf" srcId="{BD71D115-090C-4AEC-A9FE-55B6E1854112}" destId="{6B161A29-E517-488D-89B6-F29F7C14B498}" srcOrd="1" destOrd="0" presId="urn:microsoft.com/office/officeart/2008/layout/LinedList"/>
    <dgm:cxn modelId="{7EFE9F1C-EB26-44DA-94FC-1F397578015C}" type="presParOf" srcId="{BD71D115-090C-4AEC-A9FE-55B6E1854112}" destId="{17EFDA0B-384E-4586-A910-BCEE72F41B8D}" srcOrd="2" destOrd="0" presId="urn:microsoft.com/office/officeart/2008/layout/LinedList"/>
    <dgm:cxn modelId="{79CAB3F9-A0F8-4BA0-A22C-DC99BE43C415}" type="presParOf" srcId="{DBFA98CA-EA56-4571-82B3-296C4AB64A80}" destId="{540FDAC2-85D2-42A2-A324-C155A07B83B3}" srcOrd="31" destOrd="0" presId="urn:microsoft.com/office/officeart/2008/layout/LinedList"/>
    <dgm:cxn modelId="{FD9860B6-9940-4C3B-BF26-8662D2C2CDE3}" type="presParOf" srcId="{DBFA98CA-EA56-4571-82B3-296C4AB64A80}" destId="{50BD5525-6E10-48E9-95A1-8F117C0301BC}" srcOrd="32" destOrd="0" presId="urn:microsoft.com/office/officeart/2008/layout/LinedList"/>
    <dgm:cxn modelId="{CF5A478C-81D5-4D0C-B8FE-C53CAAB6C265}" type="presParOf" srcId="{50BD5525-6E10-48E9-95A1-8F117C0301BC}" destId="{E13F6C04-109A-4EC9-BEF0-80B700396DCF}" srcOrd="0" destOrd="0" presId="urn:microsoft.com/office/officeart/2008/layout/LinedList"/>
    <dgm:cxn modelId="{F54063F4-B387-449A-B302-6AF7009BE733}" type="presParOf" srcId="{50BD5525-6E10-48E9-95A1-8F117C0301BC}" destId="{33B85678-CAE7-4CF5-8BB5-D0FDA89ADB79}" srcOrd="1" destOrd="0" presId="urn:microsoft.com/office/officeart/2008/layout/LinedList"/>
    <dgm:cxn modelId="{E5F36AED-CD5B-4B92-98E9-BFC1CF19CCB0}" type="presParOf" srcId="{50BD5525-6E10-48E9-95A1-8F117C0301BC}" destId="{EE753DB6-1392-4DA8-8BFA-3FF98C53CDFD}" srcOrd="2" destOrd="0" presId="urn:microsoft.com/office/officeart/2008/layout/LinedList"/>
    <dgm:cxn modelId="{601105E2-0106-4893-84B4-6AF6C813806D}" type="presParOf" srcId="{DBFA98CA-EA56-4571-82B3-296C4AB64A80}" destId="{6602B34F-9BC9-4D83-A012-83E798547B89}" srcOrd="33" destOrd="0" presId="urn:microsoft.com/office/officeart/2008/layout/LinedList"/>
    <dgm:cxn modelId="{F2E9182D-2815-4C9A-99DF-C16D077FB734}" type="presParOf" srcId="{DBFA98CA-EA56-4571-82B3-296C4AB64A80}" destId="{83969E0B-DFC7-4380-BB01-B4DD74D435CE}" srcOrd="34" destOrd="0" presId="urn:microsoft.com/office/officeart/2008/layout/LinedList"/>
    <dgm:cxn modelId="{A708DEAB-8F7D-469F-A5EE-8A1A52FC0791}" type="presParOf" srcId="{83969E0B-DFC7-4380-BB01-B4DD74D435CE}" destId="{B7D80BEA-E108-4E3E-B515-72A2272E2DED}" srcOrd="0" destOrd="0" presId="urn:microsoft.com/office/officeart/2008/layout/LinedList"/>
    <dgm:cxn modelId="{294F6C02-CC24-4F0F-BFB4-353C393DE962}" type="presParOf" srcId="{83969E0B-DFC7-4380-BB01-B4DD74D435CE}" destId="{F0895D01-EAEA-4D70-A3A8-D2E0C7758AE1}" srcOrd="1" destOrd="0" presId="urn:microsoft.com/office/officeart/2008/layout/LinedList"/>
    <dgm:cxn modelId="{5FE31ED5-1D0A-49A9-A24F-77D236A80233}" type="presParOf" srcId="{83969E0B-DFC7-4380-BB01-B4DD74D435CE}" destId="{80611360-9D18-4E75-B156-4676F6497ACC}" srcOrd="2" destOrd="0" presId="urn:microsoft.com/office/officeart/2008/layout/LinedList"/>
    <dgm:cxn modelId="{5EC3FABA-6C3A-4D81-AFB0-B6B797DC1F3B}" type="presParOf" srcId="{DBFA98CA-EA56-4571-82B3-296C4AB64A80}" destId="{2DE5EDF7-6E5A-4B44-B298-BD9E777B041E}" srcOrd="35" destOrd="0" presId="urn:microsoft.com/office/officeart/2008/layout/LinedList"/>
    <dgm:cxn modelId="{2206772B-1013-4241-A555-DABF058BC83F}" type="presParOf" srcId="{DBFA98CA-EA56-4571-82B3-296C4AB64A80}" destId="{AA82E1F5-6113-47DB-83EC-2DB31B23E1C9}" srcOrd="36" destOrd="0" presId="urn:microsoft.com/office/officeart/2008/layout/LinedList"/>
    <dgm:cxn modelId="{07376E5D-03A7-4720-85B9-A82EB1BACD79}" type="presParOf" srcId="{AA82E1F5-6113-47DB-83EC-2DB31B23E1C9}" destId="{6A23250D-0E19-4B69-B2CC-774CCB1B28FF}" srcOrd="0" destOrd="0" presId="urn:microsoft.com/office/officeart/2008/layout/LinedList"/>
    <dgm:cxn modelId="{66FFE8ED-1047-4803-A9E9-A878D9CAA042}" type="presParOf" srcId="{AA82E1F5-6113-47DB-83EC-2DB31B23E1C9}" destId="{966A1465-C2B1-4E78-AD8D-686CCE2BAE5D}" srcOrd="1" destOrd="0" presId="urn:microsoft.com/office/officeart/2008/layout/LinedList"/>
    <dgm:cxn modelId="{87A51487-1E51-47C6-A2FF-9C81BBD81045}" type="presParOf" srcId="{AA82E1F5-6113-47DB-83EC-2DB31B23E1C9}" destId="{B44FE464-E2A8-44EF-8270-490AC094F637}" srcOrd="2" destOrd="0" presId="urn:microsoft.com/office/officeart/2008/layout/LinedList"/>
    <dgm:cxn modelId="{FADE20E9-895D-44C0-956B-4193C2E60D72}" type="presParOf" srcId="{DBFA98CA-EA56-4571-82B3-296C4AB64A80}" destId="{648A71A7-F097-4CD0-87EF-C1FA919F55CF}" srcOrd="37" destOrd="0" presId="urn:microsoft.com/office/officeart/2008/layout/LinedList"/>
    <dgm:cxn modelId="{E9FF295F-2A31-4220-88B0-5DBE6BCAF1C0}" type="presParOf" srcId="{DBFA98CA-EA56-4571-82B3-296C4AB64A80}" destId="{A7C15339-7D79-482A-864C-8AA227E28938}" srcOrd="38" destOrd="0" presId="urn:microsoft.com/office/officeart/2008/layout/LinedList"/>
    <dgm:cxn modelId="{F65A3014-30D2-405B-8DAF-50699344294A}" type="presParOf" srcId="{A7C15339-7D79-482A-864C-8AA227E28938}" destId="{C7E98AC3-3ED6-49EB-A5F6-0E2D8C2233B8}" srcOrd="0" destOrd="0" presId="urn:microsoft.com/office/officeart/2008/layout/LinedList"/>
    <dgm:cxn modelId="{E4258F19-2F2A-4306-A2B9-4F2D39FFABCE}" type="presParOf" srcId="{A7C15339-7D79-482A-864C-8AA227E28938}" destId="{72DAAF13-97D8-4155-AAD1-C957C7B2989C}" srcOrd="1" destOrd="0" presId="urn:microsoft.com/office/officeart/2008/layout/LinedList"/>
    <dgm:cxn modelId="{83B581C0-78B7-4537-956E-27EE3BCCC8A3}" type="presParOf" srcId="{A7C15339-7D79-482A-864C-8AA227E28938}" destId="{417431A9-4739-421D-8CA6-E5E5FBA5D7BC}" srcOrd="2" destOrd="0" presId="urn:microsoft.com/office/officeart/2008/layout/LinedList"/>
    <dgm:cxn modelId="{C088E02A-7B62-4C30-8019-4D2FC69887EE}" type="presParOf" srcId="{DBFA98CA-EA56-4571-82B3-296C4AB64A80}" destId="{3F18867B-72DB-435E-8973-1766B729B3C1}" srcOrd="39" destOrd="0" presId="urn:microsoft.com/office/officeart/2008/layout/LinedList"/>
    <dgm:cxn modelId="{9609F3F0-78A1-4164-8AD1-342287A4416E}" type="presParOf" srcId="{DBFA98CA-EA56-4571-82B3-296C4AB64A80}" destId="{9CDDA2A8-A4B9-498E-9709-7A1D3241B9FF}" srcOrd="40" destOrd="0" presId="urn:microsoft.com/office/officeart/2008/layout/LinedList"/>
    <dgm:cxn modelId="{4B13EEEF-C59A-4F9D-A28C-507736AD2877}" type="presParOf" srcId="{9CDDA2A8-A4B9-498E-9709-7A1D3241B9FF}" destId="{7C65BC22-9620-473F-B98B-D27BF77A35DE}" srcOrd="0" destOrd="0" presId="urn:microsoft.com/office/officeart/2008/layout/LinedList"/>
    <dgm:cxn modelId="{15F2CF13-0CD2-4397-B082-32D955AF8035}" type="presParOf" srcId="{9CDDA2A8-A4B9-498E-9709-7A1D3241B9FF}" destId="{3E592C6F-5917-44F1-BAE8-5E00DFAA6016}" srcOrd="1" destOrd="0" presId="urn:microsoft.com/office/officeart/2008/layout/LinedList"/>
    <dgm:cxn modelId="{4C957FAE-8456-4DFE-A8C7-D0BCFAFB65E1}" type="presParOf" srcId="{9CDDA2A8-A4B9-498E-9709-7A1D3241B9FF}" destId="{CA68EFC2-D035-49BE-9A57-9B89564B2997}" srcOrd="2" destOrd="0" presId="urn:microsoft.com/office/officeart/2008/layout/LinedList"/>
    <dgm:cxn modelId="{B0F40AE7-B88F-438C-A7C6-1400D06EB54F}" type="presParOf" srcId="{DBFA98CA-EA56-4571-82B3-296C4AB64A80}" destId="{ABDB0B15-3183-41AC-8B24-C771E33458C3}" srcOrd="41" destOrd="0" presId="urn:microsoft.com/office/officeart/2008/layout/LinedList"/>
    <dgm:cxn modelId="{9A8AA90C-4817-40D6-8711-1D3F8E29F221}" type="presParOf" srcId="{DBFA98CA-EA56-4571-82B3-296C4AB64A80}" destId="{03EE9AFB-7847-47CF-A184-59E2CE9D74AB}" srcOrd="42" destOrd="0" presId="urn:microsoft.com/office/officeart/2008/layout/LinedList"/>
    <dgm:cxn modelId="{D0E71A13-3D37-48A0-BD9A-9003C96D16BF}" type="presParOf" srcId="{03EE9AFB-7847-47CF-A184-59E2CE9D74AB}" destId="{864B322C-7C0C-40C6-A65B-07CA17C17B25}" srcOrd="0" destOrd="0" presId="urn:microsoft.com/office/officeart/2008/layout/LinedList"/>
    <dgm:cxn modelId="{AAFEBFA4-FDAB-4B9D-9922-563E7BC15758}" type="presParOf" srcId="{03EE9AFB-7847-47CF-A184-59E2CE9D74AB}" destId="{DB64C160-6FDA-4203-90F3-83F3D274B1B6}" srcOrd="1" destOrd="0" presId="urn:microsoft.com/office/officeart/2008/layout/LinedList"/>
    <dgm:cxn modelId="{5C4EA2C1-1B2F-4C65-9871-8FC9F700CEBA}" type="presParOf" srcId="{03EE9AFB-7847-47CF-A184-59E2CE9D74AB}" destId="{FE98534B-11CB-4DB6-8C92-9F8CCBC59ACE}" srcOrd="2" destOrd="0" presId="urn:microsoft.com/office/officeart/2008/layout/LinedList"/>
    <dgm:cxn modelId="{B5E7981F-5FE9-4A02-9695-2C49E0FCAF76}" type="presParOf" srcId="{DBFA98CA-EA56-4571-82B3-296C4AB64A80}" destId="{075A5ADC-C522-48B7-B57C-DF2098EE17BF}" srcOrd="43" destOrd="0" presId="urn:microsoft.com/office/officeart/2008/layout/LinedList"/>
    <dgm:cxn modelId="{96F732DD-D1E4-4308-8AA3-D06BDE1B0CC6}" type="presParOf" srcId="{DBFA98CA-EA56-4571-82B3-296C4AB64A80}" destId="{05211603-11E1-460F-BE86-76494FE2D7A2}" srcOrd="44" destOrd="0" presId="urn:microsoft.com/office/officeart/2008/layout/LinedList"/>
    <dgm:cxn modelId="{1E3138CA-1488-4383-B52C-A01FA74D38D4}" type="presParOf" srcId="{05211603-11E1-460F-BE86-76494FE2D7A2}" destId="{3CA1CF04-DFF0-4746-A4FF-A42BCAEC986D}" srcOrd="0" destOrd="0" presId="urn:microsoft.com/office/officeart/2008/layout/LinedList"/>
    <dgm:cxn modelId="{20E1B165-6DCA-401C-88F5-3CE6CFE235E7}" type="presParOf" srcId="{05211603-11E1-460F-BE86-76494FE2D7A2}" destId="{FB7499D6-3F8B-4203-B9AC-48EE365E56BF}" srcOrd="1" destOrd="0" presId="urn:microsoft.com/office/officeart/2008/layout/LinedList"/>
    <dgm:cxn modelId="{0716C5D3-07FB-4707-B242-6BEC53102D28}" type="presParOf" srcId="{05211603-11E1-460F-BE86-76494FE2D7A2}" destId="{69A0CAB1-9EA5-4A03-9D6B-DAF96061378B}" srcOrd="2" destOrd="0" presId="urn:microsoft.com/office/officeart/2008/layout/LinedList"/>
    <dgm:cxn modelId="{4955DE19-0234-48FD-8794-B0F5BC8756AD}" type="presParOf" srcId="{DBFA98CA-EA56-4571-82B3-296C4AB64A80}" destId="{CD806EC2-A84E-464A-8074-681630361995}" srcOrd="45" destOrd="0" presId="urn:microsoft.com/office/officeart/2008/layout/LinedList"/>
    <dgm:cxn modelId="{9A2FB750-D308-48E6-88C0-A875A4B4D416}" type="presParOf" srcId="{DBFA98CA-EA56-4571-82B3-296C4AB64A80}" destId="{5AC7F854-CADC-48A6-B64D-2E4BF2C19DF8}" srcOrd="46" destOrd="0" presId="urn:microsoft.com/office/officeart/2008/layout/LinedList"/>
    <dgm:cxn modelId="{35DE01DD-1901-47D5-B5DD-B0E51A0EB136}" type="presParOf" srcId="{5AC7F854-CADC-48A6-B64D-2E4BF2C19DF8}" destId="{11D9994D-EDB8-45E0-A1E4-D873BD7D43E6}" srcOrd="0" destOrd="0" presId="urn:microsoft.com/office/officeart/2008/layout/LinedList"/>
    <dgm:cxn modelId="{6ACCF5FC-3C6F-48F0-93DD-7C0E0A147373}" type="presParOf" srcId="{5AC7F854-CADC-48A6-B64D-2E4BF2C19DF8}" destId="{8468F655-99B8-4861-B055-4B40D490430C}" srcOrd="1" destOrd="0" presId="urn:microsoft.com/office/officeart/2008/layout/LinedList"/>
    <dgm:cxn modelId="{DAF756B9-B888-42A7-815A-BBA093C88DB1}" type="presParOf" srcId="{5AC7F854-CADC-48A6-B64D-2E4BF2C19DF8}" destId="{6D87244D-E83E-4098-A357-A2344A6FB1AB}" srcOrd="2" destOrd="0" presId="urn:microsoft.com/office/officeart/2008/layout/LinedList"/>
    <dgm:cxn modelId="{7A6B6BF9-0825-4430-810C-CA8E9F17D68F}" type="presParOf" srcId="{34C3D9F0-1228-43C6-9E1D-0062990CF73C}" destId="{89ABDAD7-A264-4F05-8DF0-9C57F4E0AED7}" srcOrd="2" destOrd="0" presId="urn:microsoft.com/office/officeart/2008/layout/LinedList"/>
    <dgm:cxn modelId="{6C8594FA-C131-4DE7-8885-835D63C14784}" type="presParOf" srcId="{34C3D9F0-1228-43C6-9E1D-0062990CF73C}" destId="{5063C583-E248-451E-8F33-1D919EA2B790}" srcOrd="3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C0E6999-F6C7-40FB-B731-560B45840B46}" type="doc">
      <dgm:prSet loTypeId="urn:microsoft.com/office/officeart/2009/layout/CirclePicture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DEF6E3B-2448-4AE3-8974-938179413584}">
      <dgm:prSet phldrT="[Text]"/>
      <dgm:spPr/>
      <dgm:t>
        <a:bodyPr/>
        <a:lstStyle/>
        <a:p>
          <a:r>
            <a:rPr lang="en-US" dirty="0" err="1"/>
            <a:t>Akreditimi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UBT-</a:t>
          </a:r>
          <a:r>
            <a:rPr lang="en-US" dirty="0" err="1"/>
            <a:t>së</a:t>
          </a:r>
          <a:r>
            <a:rPr lang="en-US" dirty="0"/>
            <a:t>, </a:t>
          </a:r>
          <a:r>
            <a:rPr lang="en-US" dirty="0" err="1"/>
            <a:t>arsim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lartë</a:t>
          </a:r>
          <a:endParaRPr lang="en-US" dirty="0"/>
        </a:p>
      </dgm:t>
    </dgm:pt>
    <dgm:pt modelId="{62FFE041-655D-45C5-B06D-26CF972FD713}" type="parTrans" cxnId="{D8E9FCAD-AABF-4A6A-B156-F76F8E53C0D5}">
      <dgm:prSet/>
      <dgm:spPr/>
      <dgm:t>
        <a:bodyPr/>
        <a:lstStyle/>
        <a:p>
          <a:endParaRPr lang="en-US"/>
        </a:p>
      </dgm:t>
    </dgm:pt>
    <dgm:pt modelId="{8E73C5CD-780D-4DEB-9235-347ECF8A6A5D}" type="sibTrans" cxnId="{D8E9FCAD-AABF-4A6A-B156-F76F8E53C0D5}">
      <dgm:prSet/>
      <dgm:spPr/>
      <dgm:t>
        <a:bodyPr/>
        <a:lstStyle/>
        <a:p>
          <a:endParaRPr lang="en-US"/>
        </a:p>
      </dgm:t>
    </dgm:pt>
    <dgm:pt modelId="{0A069646-FF30-402B-8DA9-E966CCE0A40A}" type="asst">
      <dgm:prSet phldrT="[Text]"/>
      <dgm:spPr/>
      <dgm:t>
        <a:bodyPr/>
        <a:lstStyle/>
        <a:p>
          <a:r>
            <a:rPr lang="en-US" dirty="0" err="1"/>
            <a:t>Deklarimi</a:t>
          </a:r>
          <a:r>
            <a:rPr lang="en-US" dirty="0"/>
            <a:t> I </a:t>
          </a:r>
          <a:r>
            <a:rPr lang="en-US" dirty="0" err="1"/>
            <a:t>stafit</a:t>
          </a:r>
          <a:r>
            <a:rPr lang="en-US" dirty="0"/>
            <a:t> </a:t>
          </a:r>
          <a:r>
            <a:rPr lang="en-US" dirty="0" err="1"/>
            <a:t>në</a:t>
          </a:r>
          <a:r>
            <a:rPr lang="en-US" dirty="0"/>
            <a:t> E-</a:t>
          </a:r>
          <a:r>
            <a:rPr lang="en-US" dirty="0" err="1"/>
            <a:t>akreditimi</a:t>
          </a:r>
          <a:endParaRPr lang="en-US" dirty="0"/>
        </a:p>
      </dgm:t>
    </dgm:pt>
    <dgm:pt modelId="{230B2A51-58C0-40AB-A0F8-A8EBCB8AC1E0}" type="parTrans" cxnId="{F11D3EFE-B370-4AAB-8AC7-B89AE332E99B}">
      <dgm:prSet/>
      <dgm:spPr/>
      <dgm:t>
        <a:bodyPr/>
        <a:lstStyle/>
        <a:p>
          <a:endParaRPr lang="en-US"/>
        </a:p>
      </dgm:t>
    </dgm:pt>
    <dgm:pt modelId="{2005E061-447A-4F5F-AEB2-FCECBCFC88E7}" type="sibTrans" cxnId="{F11D3EFE-B370-4AAB-8AC7-B89AE332E99B}">
      <dgm:prSet/>
      <dgm:spPr/>
      <dgm:t>
        <a:bodyPr/>
        <a:lstStyle/>
        <a:p>
          <a:endParaRPr lang="en-US"/>
        </a:p>
      </dgm:t>
    </dgm:pt>
    <dgm:pt modelId="{EEC29A53-F32F-406A-9093-3D0C0F52CBCA}">
      <dgm:prSet phldrT="[Text]"/>
      <dgm:spPr/>
      <dgm:t>
        <a:bodyPr/>
        <a:lstStyle/>
        <a:p>
          <a:r>
            <a:rPr lang="en-US" dirty="0" err="1"/>
            <a:t>Përpilimi</a:t>
          </a:r>
          <a:r>
            <a:rPr lang="en-US" dirty="0"/>
            <a:t> I </a:t>
          </a:r>
          <a:r>
            <a:rPr lang="en-US" dirty="0" err="1"/>
            <a:t>aplikacioneve</a:t>
          </a:r>
          <a:r>
            <a:rPr lang="en-US" dirty="0"/>
            <a:t> </a:t>
          </a:r>
          <a:r>
            <a:rPr lang="en-US" dirty="0" err="1"/>
            <a:t>për</a:t>
          </a:r>
          <a:r>
            <a:rPr lang="en-US" dirty="0"/>
            <a:t> </a:t>
          </a:r>
          <a:r>
            <a:rPr lang="en-US" dirty="0" err="1"/>
            <a:t>akreditim</a:t>
          </a:r>
          <a:r>
            <a:rPr lang="en-US" dirty="0"/>
            <a:t> </a:t>
          </a:r>
          <a:r>
            <a:rPr lang="en-US" dirty="0" err="1"/>
            <a:t>dhe</a:t>
          </a:r>
          <a:r>
            <a:rPr lang="en-US" dirty="0"/>
            <a:t> </a:t>
          </a:r>
          <a:r>
            <a:rPr lang="en-US" dirty="0" err="1"/>
            <a:t>riakreditim</a:t>
          </a:r>
          <a:endParaRPr lang="en-US" dirty="0"/>
        </a:p>
      </dgm:t>
    </dgm:pt>
    <dgm:pt modelId="{382BB97F-0493-40A5-B8D2-280D476A5DEC}" type="parTrans" cxnId="{26AD5D90-BA02-4552-8EEB-04AA0D515732}">
      <dgm:prSet/>
      <dgm:spPr/>
      <dgm:t>
        <a:bodyPr/>
        <a:lstStyle/>
        <a:p>
          <a:endParaRPr lang="en-US"/>
        </a:p>
      </dgm:t>
    </dgm:pt>
    <dgm:pt modelId="{928AD874-08F3-447E-A26C-480E766C1BD1}" type="sibTrans" cxnId="{26AD5D90-BA02-4552-8EEB-04AA0D515732}">
      <dgm:prSet/>
      <dgm:spPr/>
      <dgm:t>
        <a:bodyPr/>
        <a:lstStyle/>
        <a:p>
          <a:endParaRPr lang="en-US"/>
        </a:p>
      </dgm:t>
    </dgm:pt>
    <dgm:pt modelId="{C7A204C8-3845-472F-8195-36E69949DD8C}">
      <dgm:prSet phldrT="[Text]"/>
      <dgm:spPr/>
      <dgm:t>
        <a:bodyPr/>
        <a:lstStyle/>
        <a:p>
          <a:r>
            <a:rPr lang="en-US" dirty="0" err="1"/>
            <a:t>Përpilimi</a:t>
          </a:r>
          <a:r>
            <a:rPr lang="en-US" dirty="0"/>
            <a:t> I </a:t>
          </a:r>
          <a:r>
            <a:rPr lang="en-US" dirty="0" err="1"/>
            <a:t>listës</a:t>
          </a:r>
          <a:r>
            <a:rPr lang="en-US" dirty="0"/>
            <a:t> </a:t>
          </a:r>
          <a:r>
            <a:rPr lang="en-US" dirty="0" err="1"/>
            <a:t>së</a:t>
          </a:r>
          <a:r>
            <a:rPr lang="en-US" dirty="0"/>
            <a:t> </a:t>
          </a:r>
          <a:r>
            <a:rPr lang="en-US" dirty="0" err="1"/>
            <a:t>bartësve</a:t>
          </a:r>
          <a:r>
            <a:rPr lang="en-US" dirty="0"/>
            <a:t> </a:t>
          </a:r>
          <a:r>
            <a:rPr lang="en-US" dirty="0" err="1"/>
            <a:t>të</a:t>
          </a:r>
          <a:r>
            <a:rPr lang="en-US" dirty="0"/>
            <a:t> </a:t>
          </a:r>
          <a:r>
            <a:rPr lang="en-US" dirty="0" err="1"/>
            <a:t>programeve</a:t>
          </a:r>
          <a:r>
            <a:rPr lang="en-US" dirty="0"/>
            <a:t> </a:t>
          </a:r>
          <a:r>
            <a:rPr lang="en-US" dirty="0" err="1"/>
            <a:t>në</a:t>
          </a:r>
          <a:r>
            <a:rPr lang="en-US" dirty="0"/>
            <a:t> </a:t>
          </a:r>
          <a:r>
            <a:rPr lang="en-US" dirty="0" err="1"/>
            <a:t>tërës</a:t>
          </a:r>
          <a:endParaRPr lang="en-US" dirty="0"/>
        </a:p>
      </dgm:t>
    </dgm:pt>
    <dgm:pt modelId="{0F730188-8A21-4FA1-B722-ADF1D71CF8E3}" type="parTrans" cxnId="{750579C0-2316-4BCE-8083-7F0405B9A3A0}">
      <dgm:prSet/>
      <dgm:spPr/>
      <dgm:t>
        <a:bodyPr/>
        <a:lstStyle/>
        <a:p>
          <a:endParaRPr lang="en-US"/>
        </a:p>
      </dgm:t>
    </dgm:pt>
    <dgm:pt modelId="{8F4FBD08-79B2-40EE-8E9E-41CC2DFBAE30}" type="sibTrans" cxnId="{750579C0-2316-4BCE-8083-7F0405B9A3A0}">
      <dgm:prSet/>
      <dgm:spPr/>
      <dgm:t>
        <a:bodyPr/>
        <a:lstStyle/>
        <a:p>
          <a:endParaRPr lang="en-US"/>
        </a:p>
      </dgm:t>
    </dgm:pt>
    <dgm:pt modelId="{2A2693B6-6569-4398-A63A-B138F74BA50F}">
      <dgm:prSet phldrT="[Text]"/>
      <dgm:spPr/>
      <dgm:t>
        <a:bodyPr/>
        <a:lstStyle/>
        <a:p>
          <a:r>
            <a:rPr lang="en-US" dirty="0" err="1"/>
            <a:t>Realizimi</a:t>
          </a:r>
          <a:r>
            <a:rPr lang="en-US" dirty="0"/>
            <a:t> I </a:t>
          </a:r>
          <a:r>
            <a:rPr lang="en-US" dirty="0" err="1"/>
            <a:t>vlerësimit</a:t>
          </a:r>
          <a:r>
            <a:rPr lang="en-US" dirty="0"/>
            <a:t> </a:t>
          </a:r>
          <a:r>
            <a:rPr lang="en-US" dirty="0" err="1"/>
            <a:t>në</a:t>
          </a:r>
          <a:r>
            <a:rPr lang="en-US" dirty="0"/>
            <a:t> </a:t>
          </a:r>
          <a:r>
            <a:rPr lang="en-US" dirty="0" err="1"/>
            <a:t>përputhje</a:t>
          </a:r>
          <a:r>
            <a:rPr lang="en-US" dirty="0"/>
            <a:t> me </a:t>
          </a:r>
          <a:r>
            <a:rPr lang="en-US" dirty="0" err="1"/>
            <a:t>Agejnden</a:t>
          </a:r>
          <a:endParaRPr lang="en-US" dirty="0"/>
        </a:p>
      </dgm:t>
    </dgm:pt>
    <dgm:pt modelId="{92D1912B-EFA2-4137-8091-5E289159FCE8}" type="parTrans" cxnId="{B1008976-3084-4AB6-9953-752D40546F51}">
      <dgm:prSet/>
      <dgm:spPr/>
      <dgm:t>
        <a:bodyPr/>
        <a:lstStyle/>
        <a:p>
          <a:endParaRPr lang="en-US"/>
        </a:p>
      </dgm:t>
    </dgm:pt>
    <dgm:pt modelId="{E30EC4A8-72BC-42AD-B792-60B6F78E4FEF}" type="sibTrans" cxnId="{B1008976-3084-4AB6-9953-752D40546F51}">
      <dgm:prSet/>
      <dgm:spPr/>
      <dgm:t>
        <a:bodyPr/>
        <a:lstStyle/>
        <a:p>
          <a:endParaRPr lang="en-US"/>
        </a:p>
      </dgm:t>
    </dgm:pt>
    <dgm:pt modelId="{44244E6C-95B8-44C2-B04C-64A4364178E3}" type="asst">
      <dgm:prSet/>
      <dgm:spPr/>
      <dgm:t>
        <a:bodyPr/>
        <a:lstStyle/>
        <a:p>
          <a:r>
            <a:rPr lang="en-US" dirty="0" err="1"/>
            <a:t>Pjesëmarrja</a:t>
          </a:r>
          <a:r>
            <a:rPr lang="en-US" dirty="0"/>
            <a:t> </a:t>
          </a:r>
          <a:r>
            <a:rPr lang="en-US" dirty="0" err="1"/>
            <a:t>direkte</a:t>
          </a:r>
          <a:r>
            <a:rPr lang="en-US" dirty="0"/>
            <a:t> </a:t>
          </a:r>
          <a:r>
            <a:rPr lang="en-US" dirty="0" err="1"/>
            <a:t>në</a:t>
          </a:r>
          <a:r>
            <a:rPr lang="en-US" dirty="0"/>
            <a:t> </a:t>
          </a:r>
          <a:r>
            <a:rPr lang="en-US" dirty="0" err="1"/>
            <a:t>mbrojtjen</a:t>
          </a:r>
          <a:r>
            <a:rPr lang="en-US" dirty="0"/>
            <a:t> e </a:t>
          </a:r>
          <a:r>
            <a:rPr lang="en-US" dirty="0" err="1"/>
            <a:t>programeve</a:t>
          </a:r>
          <a:r>
            <a:rPr lang="en-US" dirty="0"/>
            <a:t> </a:t>
          </a:r>
          <a:r>
            <a:rPr lang="en-US" dirty="0" err="1"/>
            <a:t>të</a:t>
          </a:r>
          <a:r>
            <a:rPr lang="en-US" dirty="0"/>
            <a:t> </a:t>
          </a:r>
          <a:r>
            <a:rPr lang="en-US" dirty="0" err="1"/>
            <a:t>studimeve</a:t>
          </a:r>
          <a:r>
            <a:rPr lang="en-US" dirty="0"/>
            <a:t> – </a:t>
          </a:r>
          <a:r>
            <a:rPr lang="en-US" dirty="0" err="1"/>
            <a:t>në</a:t>
          </a:r>
          <a:r>
            <a:rPr lang="en-US" dirty="0"/>
            <a:t> </a:t>
          </a:r>
          <a:r>
            <a:rPr lang="en-US" dirty="0" err="1"/>
            <a:t>seksionin</a:t>
          </a:r>
          <a:r>
            <a:rPr lang="en-US" dirty="0"/>
            <a:t> e </a:t>
          </a:r>
          <a:r>
            <a:rPr lang="en-US" dirty="0" err="1"/>
            <a:t>administratës</a:t>
          </a:r>
          <a:endParaRPr lang="en-US" dirty="0"/>
        </a:p>
      </dgm:t>
    </dgm:pt>
    <dgm:pt modelId="{26B08BFA-434E-454B-979F-DBC8A945009F}" type="parTrans" cxnId="{7ACEEF9B-6899-462E-AEBF-F457B024C50E}">
      <dgm:prSet/>
      <dgm:spPr/>
      <dgm:t>
        <a:bodyPr/>
        <a:lstStyle/>
        <a:p>
          <a:endParaRPr lang="en-US"/>
        </a:p>
      </dgm:t>
    </dgm:pt>
    <dgm:pt modelId="{55E40FE8-0C28-4606-BCB6-D06EA8DD10BA}" type="sibTrans" cxnId="{7ACEEF9B-6899-462E-AEBF-F457B024C50E}">
      <dgm:prSet/>
      <dgm:spPr/>
      <dgm:t>
        <a:bodyPr/>
        <a:lstStyle/>
        <a:p>
          <a:endParaRPr lang="en-US"/>
        </a:p>
      </dgm:t>
    </dgm:pt>
    <dgm:pt modelId="{5A052D5B-F131-462C-9950-1D762C239BEC}" type="asst">
      <dgm:prSet/>
      <dgm:spPr/>
      <dgm:t>
        <a:bodyPr/>
        <a:lstStyle/>
        <a:p>
          <a:r>
            <a:rPr lang="en-US" dirty="0" err="1"/>
            <a:t>Konfirmimi</a:t>
          </a:r>
          <a:r>
            <a:rPr lang="en-US" dirty="0"/>
            <a:t> I </a:t>
          </a:r>
          <a:r>
            <a:rPr lang="en-US" dirty="0" err="1"/>
            <a:t>agjendës</a:t>
          </a:r>
          <a:r>
            <a:rPr lang="en-US" dirty="0"/>
            <a:t> </a:t>
          </a:r>
          <a:r>
            <a:rPr lang="en-US" dirty="0" err="1"/>
            <a:t>dhe</a:t>
          </a:r>
          <a:r>
            <a:rPr lang="en-US" dirty="0"/>
            <a:t> </a:t>
          </a:r>
          <a:r>
            <a:rPr lang="en-US" dirty="0" err="1"/>
            <a:t>pjesëmarrëve</a:t>
          </a:r>
          <a:r>
            <a:rPr lang="en-US" dirty="0"/>
            <a:t> </a:t>
          </a:r>
          <a:r>
            <a:rPr lang="en-US" dirty="0" err="1"/>
            <a:t>nga</a:t>
          </a:r>
          <a:r>
            <a:rPr lang="en-US" dirty="0"/>
            <a:t> UBT </a:t>
          </a:r>
          <a:r>
            <a:rPr lang="en-US" dirty="0" err="1"/>
            <a:t>gjatë</a:t>
          </a:r>
          <a:r>
            <a:rPr lang="en-US" dirty="0"/>
            <a:t> </a:t>
          </a:r>
          <a:r>
            <a:rPr lang="en-US" dirty="0" err="1"/>
            <a:t>vlerësimit</a:t>
          </a:r>
          <a:endParaRPr lang="en-US" dirty="0"/>
        </a:p>
      </dgm:t>
    </dgm:pt>
    <dgm:pt modelId="{71011580-6A71-4406-8E19-59BD6FB00939}" type="parTrans" cxnId="{2F5865FD-4E90-4FA2-8514-CFA48DABFA12}">
      <dgm:prSet/>
      <dgm:spPr/>
      <dgm:t>
        <a:bodyPr/>
        <a:lstStyle/>
        <a:p>
          <a:endParaRPr lang="en-US"/>
        </a:p>
      </dgm:t>
    </dgm:pt>
    <dgm:pt modelId="{B987B753-F565-4526-BD97-8C32C490568B}" type="sibTrans" cxnId="{2F5865FD-4E90-4FA2-8514-CFA48DABFA12}">
      <dgm:prSet/>
      <dgm:spPr/>
      <dgm:t>
        <a:bodyPr/>
        <a:lstStyle/>
        <a:p>
          <a:endParaRPr lang="en-US"/>
        </a:p>
      </dgm:t>
    </dgm:pt>
    <dgm:pt modelId="{C6DCBB55-1561-439C-B529-ADFA3E58A714}">
      <dgm:prSet/>
      <dgm:spPr/>
      <dgm:t>
        <a:bodyPr/>
        <a:lstStyle/>
        <a:p>
          <a:r>
            <a:rPr lang="en-US" dirty="0" err="1"/>
            <a:t>Pranim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draft </a:t>
          </a:r>
          <a:r>
            <a:rPr lang="en-US" dirty="0" err="1"/>
            <a:t>raprteve</a:t>
          </a:r>
          <a:r>
            <a:rPr lang="en-US" dirty="0"/>
            <a:t> </a:t>
          </a:r>
          <a:r>
            <a:rPr lang="en-US" dirty="0" err="1"/>
            <a:t>dhe</a:t>
          </a:r>
          <a:r>
            <a:rPr lang="en-US" dirty="0"/>
            <a:t> </a:t>
          </a:r>
          <a:r>
            <a:rPr lang="en-US" dirty="0" err="1"/>
            <a:t>dhënia</a:t>
          </a:r>
          <a:r>
            <a:rPr lang="en-US" dirty="0"/>
            <a:t> e </a:t>
          </a:r>
          <a:r>
            <a:rPr lang="en-US" dirty="0" err="1"/>
            <a:t>komenteve</a:t>
          </a:r>
          <a:endParaRPr lang="en-US" dirty="0"/>
        </a:p>
      </dgm:t>
    </dgm:pt>
    <dgm:pt modelId="{89FDCAF4-B98B-4166-AF69-C5569CCB9AF9}" type="parTrans" cxnId="{565EFD6D-C5E6-4E49-BBE1-6F480A4FEEED}">
      <dgm:prSet/>
      <dgm:spPr/>
      <dgm:t>
        <a:bodyPr/>
        <a:lstStyle/>
        <a:p>
          <a:endParaRPr lang="en-US"/>
        </a:p>
      </dgm:t>
    </dgm:pt>
    <dgm:pt modelId="{6CA97078-0294-433D-9135-149AF4E79F30}" type="sibTrans" cxnId="{565EFD6D-C5E6-4E49-BBE1-6F480A4FEEED}">
      <dgm:prSet/>
      <dgm:spPr/>
      <dgm:t>
        <a:bodyPr/>
        <a:lstStyle/>
        <a:p>
          <a:endParaRPr lang="en-US"/>
        </a:p>
      </dgm:t>
    </dgm:pt>
    <dgm:pt modelId="{80B93772-0807-48F1-BDD2-B9785E1D3615}">
      <dgm:prSet/>
      <dgm:spPr/>
      <dgm:t>
        <a:bodyPr/>
        <a:lstStyle/>
        <a:p>
          <a:r>
            <a:rPr lang="en-US" dirty="0" err="1"/>
            <a:t>Procesi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vlerësimit</a:t>
          </a:r>
          <a:endParaRPr lang="en-US" dirty="0"/>
        </a:p>
      </dgm:t>
    </dgm:pt>
    <dgm:pt modelId="{1029A9A8-7456-42DF-BFAF-24C8510771E0}" type="parTrans" cxnId="{567A4002-C882-4A99-9C11-44D0219EF338}">
      <dgm:prSet/>
      <dgm:spPr/>
      <dgm:t>
        <a:bodyPr/>
        <a:lstStyle/>
        <a:p>
          <a:endParaRPr lang="en-US"/>
        </a:p>
      </dgm:t>
    </dgm:pt>
    <dgm:pt modelId="{D1D8DA50-884C-4610-AB91-2F660066E46C}" type="sibTrans" cxnId="{567A4002-C882-4A99-9C11-44D0219EF338}">
      <dgm:prSet/>
      <dgm:spPr/>
      <dgm:t>
        <a:bodyPr/>
        <a:lstStyle/>
        <a:p>
          <a:endParaRPr lang="en-US"/>
        </a:p>
      </dgm:t>
    </dgm:pt>
    <dgm:pt modelId="{08FC62AD-7FF3-4C38-8BE2-1ACFB77D5BF7}">
      <dgm:prSet/>
      <dgm:spPr/>
      <dgm:t>
        <a:bodyPr/>
        <a:lstStyle/>
        <a:p>
          <a:r>
            <a:rPr lang="en-US" dirty="0" err="1"/>
            <a:t>Akreditimi</a:t>
          </a:r>
          <a:endParaRPr lang="en-US" dirty="0"/>
        </a:p>
      </dgm:t>
    </dgm:pt>
    <dgm:pt modelId="{93AB58B1-1A6B-4C14-99F9-00DDCB6690B0}" type="sibTrans" cxnId="{968F516A-563F-42AE-B429-AA257A12A52F}">
      <dgm:prSet/>
      <dgm:spPr/>
      <dgm:t>
        <a:bodyPr/>
        <a:lstStyle/>
        <a:p>
          <a:endParaRPr lang="en-US"/>
        </a:p>
      </dgm:t>
    </dgm:pt>
    <dgm:pt modelId="{D69CA4EB-CEBC-4203-A4FA-AEB2CA2E98A1}" type="parTrans" cxnId="{968F516A-563F-42AE-B429-AA257A12A52F}">
      <dgm:prSet/>
      <dgm:spPr/>
      <dgm:t>
        <a:bodyPr/>
        <a:lstStyle/>
        <a:p>
          <a:endParaRPr lang="en-US"/>
        </a:p>
      </dgm:t>
    </dgm:pt>
    <dgm:pt modelId="{458CF0F5-1F4B-4633-BE9C-8D25693C96E8}">
      <dgm:prSet phldrT="[Text]"/>
      <dgm:spPr/>
      <dgm:t>
        <a:bodyPr/>
        <a:lstStyle/>
        <a:p>
          <a:r>
            <a:rPr lang="en-US" dirty="0" err="1"/>
            <a:t>Akreditimi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Shkollave</a:t>
          </a:r>
          <a:r>
            <a:rPr lang="en-US" dirty="0"/>
            <a:t> </a:t>
          </a:r>
          <a:r>
            <a:rPr lang="en-US" dirty="0" err="1"/>
            <a:t>Profesionale</a:t>
          </a:r>
          <a:r>
            <a:rPr lang="en-US" dirty="0"/>
            <a:t> </a:t>
          </a:r>
        </a:p>
      </dgm:t>
    </dgm:pt>
    <dgm:pt modelId="{4E6F8928-C65D-4F0C-B64E-D876F2CE48E8}" type="parTrans" cxnId="{EBE0B72F-CB7D-4CA9-AF1A-BFF16124AA4A}">
      <dgm:prSet/>
      <dgm:spPr/>
      <dgm:t>
        <a:bodyPr/>
        <a:lstStyle/>
        <a:p>
          <a:endParaRPr lang="en-US"/>
        </a:p>
      </dgm:t>
    </dgm:pt>
    <dgm:pt modelId="{F1282822-D71A-4309-8552-F8BD4ECD28E8}" type="sibTrans" cxnId="{EBE0B72F-CB7D-4CA9-AF1A-BFF16124AA4A}">
      <dgm:prSet/>
      <dgm:spPr/>
      <dgm:t>
        <a:bodyPr/>
        <a:lstStyle/>
        <a:p>
          <a:endParaRPr lang="en-US"/>
        </a:p>
      </dgm:t>
    </dgm:pt>
    <dgm:pt modelId="{75151F44-116A-45CD-B19D-3E8978949C25}" type="pres">
      <dgm:prSet presAssocID="{7C0E6999-F6C7-40FB-B731-560B45840B4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8F16D820-1CF3-4211-B8DD-F0773943F5A2}" type="pres">
      <dgm:prSet presAssocID="{08FC62AD-7FF3-4C38-8BE2-1ACFB77D5BF7}" presName="hierRoot1" presStyleCnt="0"/>
      <dgm:spPr/>
    </dgm:pt>
    <dgm:pt modelId="{E1E5329F-4E29-4071-AB94-25829B607CC5}" type="pres">
      <dgm:prSet presAssocID="{08FC62AD-7FF3-4C38-8BE2-1ACFB77D5BF7}" presName="composite" presStyleCnt="0"/>
      <dgm:spPr/>
    </dgm:pt>
    <dgm:pt modelId="{18A9D597-0DEC-40CA-93BF-C130DAA88318}" type="pres">
      <dgm:prSet presAssocID="{08FC62AD-7FF3-4C38-8BE2-1ACFB77D5BF7}" presName="image" presStyleLbl="node0" presStyleIdx="0" presStyleCnt="1"/>
      <dgm:spPr/>
    </dgm:pt>
    <dgm:pt modelId="{13519487-023B-4E00-8473-8BE1FF9C7AE7}" type="pres">
      <dgm:prSet presAssocID="{08FC62AD-7FF3-4C38-8BE2-1ACFB77D5BF7}" presName="text" presStyleLbl="revTx" presStyleIdx="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E99CEF-48FC-4822-A0C9-886697CB9C81}" type="pres">
      <dgm:prSet presAssocID="{08FC62AD-7FF3-4C38-8BE2-1ACFB77D5BF7}" presName="hierChild2" presStyleCnt="0"/>
      <dgm:spPr/>
    </dgm:pt>
    <dgm:pt modelId="{F98618A8-FABA-4C7E-9EC5-B05AA6E80716}" type="pres">
      <dgm:prSet presAssocID="{62FFE041-655D-45C5-B06D-26CF972FD713}" presName="Name10" presStyleLbl="parChTrans1D2" presStyleIdx="0" presStyleCnt="2"/>
      <dgm:spPr/>
      <dgm:t>
        <a:bodyPr/>
        <a:lstStyle/>
        <a:p>
          <a:endParaRPr lang="en-US"/>
        </a:p>
      </dgm:t>
    </dgm:pt>
    <dgm:pt modelId="{EA67DB36-882B-4949-8CD5-57AE2784ADFC}" type="pres">
      <dgm:prSet presAssocID="{6DEF6E3B-2448-4AE3-8974-938179413584}" presName="hierRoot2" presStyleCnt="0"/>
      <dgm:spPr/>
    </dgm:pt>
    <dgm:pt modelId="{8D517CA8-7C19-4A0C-A329-48D6C27C4CDC}" type="pres">
      <dgm:prSet presAssocID="{6DEF6E3B-2448-4AE3-8974-938179413584}" presName="composite2" presStyleCnt="0"/>
      <dgm:spPr/>
    </dgm:pt>
    <dgm:pt modelId="{146A8C7D-77CA-4642-BEC3-9C847C047630}" type="pres">
      <dgm:prSet presAssocID="{6DEF6E3B-2448-4AE3-8974-938179413584}" presName="image2" presStyleLbl="node2" presStyleIdx="0" presStyleCnt="2"/>
      <dgm:spPr/>
    </dgm:pt>
    <dgm:pt modelId="{F28E2FC8-2272-4753-9C48-EEA1139EE5CD}" type="pres">
      <dgm:prSet presAssocID="{6DEF6E3B-2448-4AE3-8974-938179413584}" presName="text2" presStyleLbl="revTx" presStyleIdx="1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EC4DC9-DFBA-4288-92EF-36F00984BA57}" type="pres">
      <dgm:prSet presAssocID="{6DEF6E3B-2448-4AE3-8974-938179413584}" presName="hierChild3" presStyleCnt="0"/>
      <dgm:spPr/>
    </dgm:pt>
    <dgm:pt modelId="{DD64ACCF-BE4B-46C8-9559-6BD3D91DD78E}" type="pres">
      <dgm:prSet presAssocID="{230B2A51-58C0-40AB-A0F8-A8EBCB8AC1E0}" presName="Name17" presStyleLbl="parChTrans1D3" presStyleIdx="0" presStyleCnt="4"/>
      <dgm:spPr/>
      <dgm:t>
        <a:bodyPr/>
        <a:lstStyle/>
        <a:p>
          <a:endParaRPr lang="en-US"/>
        </a:p>
      </dgm:t>
    </dgm:pt>
    <dgm:pt modelId="{987E2F99-B75C-4FD0-AE27-F59DF752CFC4}" type="pres">
      <dgm:prSet presAssocID="{0A069646-FF30-402B-8DA9-E966CCE0A40A}" presName="hierRoot3" presStyleCnt="0"/>
      <dgm:spPr/>
    </dgm:pt>
    <dgm:pt modelId="{AE8AF4CC-BFFD-46EC-9AAB-5EB7AF9234A4}" type="pres">
      <dgm:prSet presAssocID="{0A069646-FF30-402B-8DA9-E966CCE0A40A}" presName="composite3" presStyleCnt="0"/>
      <dgm:spPr/>
    </dgm:pt>
    <dgm:pt modelId="{952A4AEE-FC2B-482D-B69E-46AA2AC6FD50}" type="pres">
      <dgm:prSet presAssocID="{0A069646-FF30-402B-8DA9-E966CCE0A40A}" presName="image3" presStyleLbl="asst2" presStyleIdx="0" presStyleCnt="1"/>
      <dgm:spPr/>
    </dgm:pt>
    <dgm:pt modelId="{E088E9B7-D53D-48F7-B65E-7BD7297C80D0}" type="pres">
      <dgm:prSet presAssocID="{0A069646-FF30-402B-8DA9-E966CCE0A40A}" presName="text3" presStyleLbl="revTx" presStyleIdx="2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FB8C9F-3172-404C-A25E-564ED6BB87CE}" type="pres">
      <dgm:prSet presAssocID="{0A069646-FF30-402B-8DA9-E966CCE0A40A}" presName="hierChild4" presStyleCnt="0"/>
      <dgm:spPr/>
    </dgm:pt>
    <dgm:pt modelId="{A552954D-B498-4B4C-98F2-418BFC9718BF}" type="pres">
      <dgm:prSet presAssocID="{382BB97F-0493-40A5-B8D2-280D476A5DEC}" presName="Name17" presStyleLbl="parChTrans1D3" presStyleIdx="1" presStyleCnt="4"/>
      <dgm:spPr/>
      <dgm:t>
        <a:bodyPr/>
        <a:lstStyle/>
        <a:p>
          <a:endParaRPr lang="en-US"/>
        </a:p>
      </dgm:t>
    </dgm:pt>
    <dgm:pt modelId="{E87F14F9-3469-4789-9F35-A0759C259E8A}" type="pres">
      <dgm:prSet presAssocID="{EEC29A53-F32F-406A-9093-3D0C0F52CBCA}" presName="hierRoot3" presStyleCnt="0"/>
      <dgm:spPr/>
    </dgm:pt>
    <dgm:pt modelId="{6197F025-0AE1-4366-82F7-F418F72BF9B3}" type="pres">
      <dgm:prSet presAssocID="{EEC29A53-F32F-406A-9093-3D0C0F52CBCA}" presName="composite3" presStyleCnt="0"/>
      <dgm:spPr/>
    </dgm:pt>
    <dgm:pt modelId="{7EFBD1D7-C59B-4731-A2BA-B4F088176281}" type="pres">
      <dgm:prSet presAssocID="{EEC29A53-F32F-406A-9093-3D0C0F52CBCA}" presName="image3" presStyleLbl="node3" presStyleIdx="0" presStyleCnt="3"/>
      <dgm:spPr/>
    </dgm:pt>
    <dgm:pt modelId="{B77434EA-9F51-4218-9CFB-141CFE5C449E}" type="pres">
      <dgm:prSet presAssocID="{EEC29A53-F32F-406A-9093-3D0C0F52CBCA}" presName="text3" presStyleLbl="revTx" presStyleIdx="3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2CD362-761C-4507-8951-D09B094F7BE9}" type="pres">
      <dgm:prSet presAssocID="{EEC29A53-F32F-406A-9093-3D0C0F52CBCA}" presName="hierChild4" presStyleCnt="0"/>
      <dgm:spPr/>
    </dgm:pt>
    <dgm:pt modelId="{B98AD4BB-50A3-4ECA-8F2F-D4652FBFAA4D}" type="pres">
      <dgm:prSet presAssocID="{0F730188-8A21-4FA1-B722-ADF1D71CF8E3}" presName="Name17" presStyleLbl="parChTrans1D3" presStyleIdx="2" presStyleCnt="4"/>
      <dgm:spPr/>
      <dgm:t>
        <a:bodyPr/>
        <a:lstStyle/>
        <a:p>
          <a:endParaRPr lang="en-US"/>
        </a:p>
      </dgm:t>
    </dgm:pt>
    <dgm:pt modelId="{007984C3-8A69-42D9-BCEB-CE3103BAAC17}" type="pres">
      <dgm:prSet presAssocID="{C7A204C8-3845-472F-8195-36E69949DD8C}" presName="hierRoot3" presStyleCnt="0"/>
      <dgm:spPr/>
    </dgm:pt>
    <dgm:pt modelId="{348418FC-A016-4A86-959B-0B6D1EE7CD5E}" type="pres">
      <dgm:prSet presAssocID="{C7A204C8-3845-472F-8195-36E69949DD8C}" presName="composite3" presStyleCnt="0"/>
      <dgm:spPr/>
    </dgm:pt>
    <dgm:pt modelId="{9CE2EB3E-08B8-467E-9696-2E25F3C237B0}" type="pres">
      <dgm:prSet presAssocID="{C7A204C8-3845-472F-8195-36E69949DD8C}" presName="image3" presStyleLbl="node3" presStyleIdx="1" presStyleCnt="3"/>
      <dgm:spPr/>
    </dgm:pt>
    <dgm:pt modelId="{758C2446-7ABD-45B2-9980-1967FF39FEE1}" type="pres">
      <dgm:prSet presAssocID="{C7A204C8-3845-472F-8195-36E69949DD8C}" presName="text3" presStyleLbl="revTx" presStyleIdx="4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0CC5296-52B9-4E97-8653-E873FFD8C120}" type="pres">
      <dgm:prSet presAssocID="{C7A204C8-3845-472F-8195-36E69949DD8C}" presName="hierChild4" presStyleCnt="0"/>
      <dgm:spPr/>
    </dgm:pt>
    <dgm:pt modelId="{FEC524F8-CCFF-4C70-AD49-B4BB146644F8}" type="pres">
      <dgm:prSet presAssocID="{1029A9A8-7456-42DF-BFAF-24C8510771E0}" presName="Name17" presStyleLbl="parChTrans1D3" presStyleIdx="3" presStyleCnt="4"/>
      <dgm:spPr/>
      <dgm:t>
        <a:bodyPr/>
        <a:lstStyle/>
        <a:p>
          <a:endParaRPr lang="en-US"/>
        </a:p>
      </dgm:t>
    </dgm:pt>
    <dgm:pt modelId="{4A6E857A-542A-499A-AF12-60616BBC1E06}" type="pres">
      <dgm:prSet presAssocID="{80B93772-0807-48F1-BDD2-B9785E1D3615}" presName="hierRoot3" presStyleCnt="0"/>
      <dgm:spPr/>
    </dgm:pt>
    <dgm:pt modelId="{BF9B7E73-8AE0-4E60-836D-9B199238CEA0}" type="pres">
      <dgm:prSet presAssocID="{80B93772-0807-48F1-BDD2-B9785E1D3615}" presName="composite3" presStyleCnt="0"/>
      <dgm:spPr/>
    </dgm:pt>
    <dgm:pt modelId="{61D8DD6B-5376-454C-900A-1766FEB2915C}" type="pres">
      <dgm:prSet presAssocID="{80B93772-0807-48F1-BDD2-B9785E1D3615}" presName="image3" presStyleLbl="node3" presStyleIdx="2" presStyleCnt="3"/>
      <dgm:spPr/>
    </dgm:pt>
    <dgm:pt modelId="{16F06832-1546-402A-BB9B-336E9085A4DD}" type="pres">
      <dgm:prSet presAssocID="{80B93772-0807-48F1-BDD2-B9785E1D3615}" presName="text3" presStyleLbl="revTx" presStyleIdx="5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D0A2152-0218-47DB-9009-D1D521C9BC94}" type="pres">
      <dgm:prSet presAssocID="{80B93772-0807-48F1-BDD2-B9785E1D3615}" presName="hierChild4" presStyleCnt="0"/>
      <dgm:spPr/>
    </dgm:pt>
    <dgm:pt modelId="{368B8464-7162-4A88-A952-63E3A992D0BB}" type="pres">
      <dgm:prSet presAssocID="{92D1912B-EFA2-4137-8091-5E289159FCE8}" presName="Name23" presStyleLbl="parChTrans1D4" presStyleIdx="0" presStyleCnt="4"/>
      <dgm:spPr/>
      <dgm:t>
        <a:bodyPr/>
        <a:lstStyle/>
        <a:p>
          <a:endParaRPr lang="en-US"/>
        </a:p>
      </dgm:t>
    </dgm:pt>
    <dgm:pt modelId="{D4847591-BBA9-49EE-8903-523FF71D70A5}" type="pres">
      <dgm:prSet presAssocID="{2A2693B6-6569-4398-A63A-B138F74BA50F}" presName="hierRoot4" presStyleCnt="0"/>
      <dgm:spPr/>
    </dgm:pt>
    <dgm:pt modelId="{B4273FFF-70B3-488E-8FFF-169EDB96C6D9}" type="pres">
      <dgm:prSet presAssocID="{2A2693B6-6569-4398-A63A-B138F74BA50F}" presName="composite4" presStyleCnt="0"/>
      <dgm:spPr/>
    </dgm:pt>
    <dgm:pt modelId="{A5F7703D-4FB4-4476-928F-BBE0110F801F}" type="pres">
      <dgm:prSet presAssocID="{2A2693B6-6569-4398-A63A-B138F74BA50F}" presName="image4" presStyleLbl="node4" presStyleIdx="0" presStyleCnt="2"/>
      <dgm:spPr/>
    </dgm:pt>
    <dgm:pt modelId="{C280F268-4AFA-4C62-B389-2E0EC2DA3EC5}" type="pres">
      <dgm:prSet presAssocID="{2A2693B6-6569-4398-A63A-B138F74BA50F}" presName="text4" presStyleLbl="revTx" presStyleIdx="6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68DB07-1E10-4C6C-BF7C-0985734C2FF5}" type="pres">
      <dgm:prSet presAssocID="{2A2693B6-6569-4398-A63A-B138F74BA50F}" presName="hierChild5" presStyleCnt="0"/>
      <dgm:spPr/>
    </dgm:pt>
    <dgm:pt modelId="{CD8D2304-3EDA-42DA-ABBA-6B71FDB2C472}" type="pres">
      <dgm:prSet presAssocID="{26B08BFA-434E-454B-979F-DBC8A945009F}" presName="Name23" presStyleLbl="parChTrans1D4" presStyleIdx="1" presStyleCnt="4"/>
      <dgm:spPr/>
      <dgm:t>
        <a:bodyPr/>
        <a:lstStyle/>
        <a:p>
          <a:endParaRPr lang="en-US"/>
        </a:p>
      </dgm:t>
    </dgm:pt>
    <dgm:pt modelId="{81D51C4E-2D2F-4066-AE0C-4301AA00F6D0}" type="pres">
      <dgm:prSet presAssocID="{44244E6C-95B8-44C2-B04C-64A4364178E3}" presName="hierRoot4" presStyleCnt="0"/>
      <dgm:spPr/>
    </dgm:pt>
    <dgm:pt modelId="{835357E1-5EFD-4D65-ACFC-8455BAB3A439}" type="pres">
      <dgm:prSet presAssocID="{44244E6C-95B8-44C2-B04C-64A4364178E3}" presName="composite4" presStyleCnt="0"/>
      <dgm:spPr/>
    </dgm:pt>
    <dgm:pt modelId="{0296A6AC-734C-47D5-B493-66CD454EF1E7}" type="pres">
      <dgm:prSet presAssocID="{44244E6C-95B8-44C2-B04C-64A4364178E3}" presName="image4" presStyleLbl="asst4" presStyleIdx="0" presStyleCnt="2"/>
      <dgm:spPr/>
    </dgm:pt>
    <dgm:pt modelId="{80257D98-B91B-47F4-9F91-A5507DF40179}" type="pres">
      <dgm:prSet presAssocID="{44244E6C-95B8-44C2-B04C-64A4364178E3}" presName="text4" presStyleLbl="revTx" presStyleIdx="7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E69857-E589-4ED7-B2EE-B8F8254481CB}" type="pres">
      <dgm:prSet presAssocID="{44244E6C-95B8-44C2-B04C-64A4364178E3}" presName="hierChild5" presStyleCnt="0"/>
      <dgm:spPr/>
    </dgm:pt>
    <dgm:pt modelId="{9B089CAE-9A23-481B-8856-86D077C57F0F}" type="pres">
      <dgm:prSet presAssocID="{71011580-6A71-4406-8E19-59BD6FB00939}" presName="Name23" presStyleLbl="parChTrans1D4" presStyleIdx="2" presStyleCnt="4"/>
      <dgm:spPr/>
      <dgm:t>
        <a:bodyPr/>
        <a:lstStyle/>
        <a:p>
          <a:endParaRPr lang="en-US"/>
        </a:p>
      </dgm:t>
    </dgm:pt>
    <dgm:pt modelId="{79B988E6-6342-4A1D-8978-3E07A517075D}" type="pres">
      <dgm:prSet presAssocID="{5A052D5B-F131-462C-9950-1D762C239BEC}" presName="hierRoot4" presStyleCnt="0"/>
      <dgm:spPr/>
    </dgm:pt>
    <dgm:pt modelId="{636825E8-05B2-45CD-9395-0A682B097FD5}" type="pres">
      <dgm:prSet presAssocID="{5A052D5B-F131-462C-9950-1D762C239BEC}" presName="composite4" presStyleCnt="0"/>
      <dgm:spPr/>
    </dgm:pt>
    <dgm:pt modelId="{F01B5D6D-61AC-4EF4-8E84-7883249E2A90}" type="pres">
      <dgm:prSet presAssocID="{5A052D5B-F131-462C-9950-1D762C239BEC}" presName="image4" presStyleLbl="asst4" presStyleIdx="1" presStyleCnt="2"/>
      <dgm:spPr/>
    </dgm:pt>
    <dgm:pt modelId="{4E010B05-C982-47EA-8404-42597411F8AE}" type="pres">
      <dgm:prSet presAssocID="{5A052D5B-F131-462C-9950-1D762C239BEC}" presName="text4" presStyleLbl="revTx" presStyleIdx="8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2F0F0D-D768-4A35-A20F-1B4309837F8C}" type="pres">
      <dgm:prSet presAssocID="{5A052D5B-F131-462C-9950-1D762C239BEC}" presName="hierChild5" presStyleCnt="0"/>
      <dgm:spPr/>
    </dgm:pt>
    <dgm:pt modelId="{741F0C57-8640-4057-BB3F-1E7336B0654C}" type="pres">
      <dgm:prSet presAssocID="{89FDCAF4-B98B-4166-AF69-C5569CCB9AF9}" presName="Name23" presStyleLbl="parChTrans1D4" presStyleIdx="3" presStyleCnt="4"/>
      <dgm:spPr/>
      <dgm:t>
        <a:bodyPr/>
        <a:lstStyle/>
        <a:p>
          <a:endParaRPr lang="en-US"/>
        </a:p>
      </dgm:t>
    </dgm:pt>
    <dgm:pt modelId="{3221D026-8E12-4874-AA72-8366571333E7}" type="pres">
      <dgm:prSet presAssocID="{C6DCBB55-1561-439C-B529-ADFA3E58A714}" presName="hierRoot4" presStyleCnt="0"/>
      <dgm:spPr/>
    </dgm:pt>
    <dgm:pt modelId="{0210AAE1-D7E6-4B24-A1CD-17E726E99953}" type="pres">
      <dgm:prSet presAssocID="{C6DCBB55-1561-439C-B529-ADFA3E58A714}" presName="composite4" presStyleCnt="0"/>
      <dgm:spPr/>
    </dgm:pt>
    <dgm:pt modelId="{16A0CF84-44CC-4BA7-8CEB-CBE4BC3B35C9}" type="pres">
      <dgm:prSet presAssocID="{C6DCBB55-1561-439C-B529-ADFA3E58A714}" presName="image4" presStyleLbl="node4" presStyleIdx="1" presStyleCnt="2"/>
      <dgm:spPr/>
    </dgm:pt>
    <dgm:pt modelId="{281B9A40-A9FC-41BB-AAA9-D35BF440C294}" type="pres">
      <dgm:prSet presAssocID="{C6DCBB55-1561-439C-B529-ADFA3E58A714}" presName="text4" presStyleLbl="revTx" presStyleIdx="9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892A6B-092B-41C2-98FC-4088855FB38A}" type="pres">
      <dgm:prSet presAssocID="{C6DCBB55-1561-439C-B529-ADFA3E58A714}" presName="hierChild5" presStyleCnt="0"/>
      <dgm:spPr/>
    </dgm:pt>
    <dgm:pt modelId="{A370E234-BFDC-4E90-BEE6-BF1DD4BB04B4}" type="pres">
      <dgm:prSet presAssocID="{4E6F8928-C65D-4F0C-B64E-D876F2CE48E8}" presName="Name10" presStyleLbl="parChTrans1D2" presStyleIdx="1" presStyleCnt="2"/>
      <dgm:spPr/>
      <dgm:t>
        <a:bodyPr/>
        <a:lstStyle/>
        <a:p>
          <a:endParaRPr lang="en-US"/>
        </a:p>
      </dgm:t>
    </dgm:pt>
    <dgm:pt modelId="{3909645E-D1E2-4F44-8E05-E933CBA0ED8E}" type="pres">
      <dgm:prSet presAssocID="{458CF0F5-1F4B-4633-BE9C-8D25693C96E8}" presName="hierRoot2" presStyleCnt="0"/>
      <dgm:spPr/>
    </dgm:pt>
    <dgm:pt modelId="{17E35F92-0C62-4645-9B5D-63CF715BCA2D}" type="pres">
      <dgm:prSet presAssocID="{458CF0F5-1F4B-4633-BE9C-8D25693C96E8}" presName="composite2" presStyleCnt="0"/>
      <dgm:spPr/>
    </dgm:pt>
    <dgm:pt modelId="{22BE99C1-DEAA-4D78-BFFD-F885D78A8373}" type="pres">
      <dgm:prSet presAssocID="{458CF0F5-1F4B-4633-BE9C-8D25693C96E8}" presName="image2" presStyleLbl="node2" presStyleIdx="1" presStyleCnt="2"/>
      <dgm:spPr/>
    </dgm:pt>
    <dgm:pt modelId="{B2DA3B66-08FF-435C-93D7-C0AD173502B8}" type="pres">
      <dgm:prSet presAssocID="{458CF0F5-1F4B-4633-BE9C-8D25693C96E8}" presName="text2" presStyleLbl="revTx" presStyleIdx="10" presStyleCnt="1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1A19F5-5BDA-48A9-B72C-711777705FC6}" type="pres">
      <dgm:prSet presAssocID="{458CF0F5-1F4B-4633-BE9C-8D25693C96E8}" presName="hierChild3" presStyleCnt="0"/>
      <dgm:spPr/>
    </dgm:pt>
  </dgm:ptLst>
  <dgm:cxnLst>
    <dgm:cxn modelId="{117D98F1-5901-49D3-B578-D769B6CC73BF}" type="presOf" srcId="{0A069646-FF30-402B-8DA9-E966CCE0A40A}" destId="{E088E9B7-D53D-48F7-B65E-7BD7297C80D0}" srcOrd="0" destOrd="0" presId="urn:microsoft.com/office/officeart/2009/layout/CirclePictureHierarchy"/>
    <dgm:cxn modelId="{818C4FE2-FEAD-4B57-ACA5-5698DD937006}" type="presOf" srcId="{6DEF6E3B-2448-4AE3-8974-938179413584}" destId="{F28E2FC8-2272-4753-9C48-EEA1139EE5CD}" srcOrd="0" destOrd="0" presId="urn:microsoft.com/office/officeart/2009/layout/CirclePictureHierarchy"/>
    <dgm:cxn modelId="{2F5865FD-4E90-4FA2-8514-CFA48DABFA12}" srcId="{2A2693B6-6569-4398-A63A-B138F74BA50F}" destId="{5A052D5B-F131-462C-9950-1D762C239BEC}" srcOrd="1" destOrd="0" parTransId="{71011580-6A71-4406-8E19-59BD6FB00939}" sibTransId="{B987B753-F565-4526-BD97-8C32C490568B}"/>
    <dgm:cxn modelId="{968F516A-563F-42AE-B429-AA257A12A52F}" srcId="{7C0E6999-F6C7-40FB-B731-560B45840B46}" destId="{08FC62AD-7FF3-4C38-8BE2-1ACFB77D5BF7}" srcOrd="0" destOrd="0" parTransId="{D69CA4EB-CEBC-4203-A4FA-AEB2CA2E98A1}" sibTransId="{93AB58B1-1A6B-4C14-99F9-00DDCB6690B0}"/>
    <dgm:cxn modelId="{1AE96913-239A-4AFA-A678-4586550D2184}" type="presOf" srcId="{71011580-6A71-4406-8E19-59BD6FB00939}" destId="{9B089CAE-9A23-481B-8856-86D077C57F0F}" srcOrd="0" destOrd="0" presId="urn:microsoft.com/office/officeart/2009/layout/CirclePictureHierarchy"/>
    <dgm:cxn modelId="{85510E47-C78B-48A8-BC09-BCD1C4DE48C0}" type="presOf" srcId="{62FFE041-655D-45C5-B06D-26CF972FD713}" destId="{F98618A8-FABA-4C7E-9EC5-B05AA6E80716}" srcOrd="0" destOrd="0" presId="urn:microsoft.com/office/officeart/2009/layout/CirclePictureHierarchy"/>
    <dgm:cxn modelId="{EE26E937-0C63-40BD-90A3-0819D2325F29}" type="presOf" srcId="{7C0E6999-F6C7-40FB-B731-560B45840B46}" destId="{75151F44-116A-45CD-B19D-3E8978949C25}" srcOrd="0" destOrd="0" presId="urn:microsoft.com/office/officeart/2009/layout/CirclePictureHierarchy"/>
    <dgm:cxn modelId="{567A4002-C882-4A99-9C11-44D0219EF338}" srcId="{6DEF6E3B-2448-4AE3-8974-938179413584}" destId="{80B93772-0807-48F1-BDD2-B9785E1D3615}" srcOrd="3" destOrd="0" parTransId="{1029A9A8-7456-42DF-BFAF-24C8510771E0}" sibTransId="{D1D8DA50-884C-4610-AB91-2F660066E46C}"/>
    <dgm:cxn modelId="{C4766646-019D-4839-AD50-BFDC24715404}" type="presOf" srcId="{5A052D5B-F131-462C-9950-1D762C239BEC}" destId="{4E010B05-C982-47EA-8404-42597411F8AE}" srcOrd="0" destOrd="0" presId="urn:microsoft.com/office/officeart/2009/layout/CirclePictureHierarchy"/>
    <dgm:cxn modelId="{750579C0-2316-4BCE-8083-7F0405B9A3A0}" srcId="{6DEF6E3B-2448-4AE3-8974-938179413584}" destId="{C7A204C8-3845-472F-8195-36E69949DD8C}" srcOrd="2" destOrd="0" parTransId="{0F730188-8A21-4FA1-B722-ADF1D71CF8E3}" sibTransId="{8F4FBD08-79B2-40EE-8E9E-41CC2DFBAE30}"/>
    <dgm:cxn modelId="{6131E050-D742-4F96-A370-4A0A040F9014}" type="presOf" srcId="{C7A204C8-3845-472F-8195-36E69949DD8C}" destId="{758C2446-7ABD-45B2-9980-1967FF39FEE1}" srcOrd="0" destOrd="0" presId="urn:microsoft.com/office/officeart/2009/layout/CirclePictureHierarchy"/>
    <dgm:cxn modelId="{53D44C67-B6FB-42F2-8BF0-77613AEF9899}" type="presOf" srcId="{08FC62AD-7FF3-4C38-8BE2-1ACFB77D5BF7}" destId="{13519487-023B-4E00-8473-8BE1FF9C7AE7}" srcOrd="0" destOrd="0" presId="urn:microsoft.com/office/officeart/2009/layout/CirclePictureHierarchy"/>
    <dgm:cxn modelId="{B1008976-3084-4AB6-9953-752D40546F51}" srcId="{80B93772-0807-48F1-BDD2-B9785E1D3615}" destId="{2A2693B6-6569-4398-A63A-B138F74BA50F}" srcOrd="0" destOrd="0" parTransId="{92D1912B-EFA2-4137-8091-5E289159FCE8}" sibTransId="{E30EC4A8-72BC-42AD-B792-60B6F78E4FEF}"/>
    <dgm:cxn modelId="{9DA90A3B-A637-4697-8EAF-E7565E6C6504}" type="presOf" srcId="{89FDCAF4-B98B-4166-AF69-C5569CCB9AF9}" destId="{741F0C57-8640-4057-BB3F-1E7336B0654C}" srcOrd="0" destOrd="0" presId="urn:microsoft.com/office/officeart/2009/layout/CirclePictureHierarchy"/>
    <dgm:cxn modelId="{565EFD6D-C5E6-4E49-BBE1-6F480A4FEEED}" srcId="{2A2693B6-6569-4398-A63A-B138F74BA50F}" destId="{C6DCBB55-1561-439C-B529-ADFA3E58A714}" srcOrd="2" destOrd="0" parTransId="{89FDCAF4-B98B-4166-AF69-C5569CCB9AF9}" sibTransId="{6CA97078-0294-433D-9135-149AF4E79F30}"/>
    <dgm:cxn modelId="{26AD5D90-BA02-4552-8EEB-04AA0D515732}" srcId="{6DEF6E3B-2448-4AE3-8974-938179413584}" destId="{EEC29A53-F32F-406A-9093-3D0C0F52CBCA}" srcOrd="1" destOrd="0" parTransId="{382BB97F-0493-40A5-B8D2-280D476A5DEC}" sibTransId="{928AD874-08F3-447E-A26C-480E766C1BD1}"/>
    <dgm:cxn modelId="{EBE0B72F-CB7D-4CA9-AF1A-BFF16124AA4A}" srcId="{08FC62AD-7FF3-4C38-8BE2-1ACFB77D5BF7}" destId="{458CF0F5-1F4B-4633-BE9C-8D25693C96E8}" srcOrd="1" destOrd="0" parTransId="{4E6F8928-C65D-4F0C-B64E-D876F2CE48E8}" sibTransId="{F1282822-D71A-4309-8552-F8BD4ECD28E8}"/>
    <dgm:cxn modelId="{4D7CF942-1994-4EE1-8E24-78AA110EA299}" type="presOf" srcId="{382BB97F-0493-40A5-B8D2-280D476A5DEC}" destId="{A552954D-B498-4B4C-98F2-418BFC9718BF}" srcOrd="0" destOrd="0" presId="urn:microsoft.com/office/officeart/2009/layout/CirclePictureHierarchy"/>
    <dgm:cxn modelId="{F5C99BC0-BE34-4476-83AC-AEF5BB3383A3}" type="presOf" srcId="{0F730188-8A21-4FA1-B722-ADF1D71CF8E3}" destId="{B98AD4BB-50A3-4ECA-8F2F-D4652FBFAA4D}" srcOrd="0" destOrd="0" presId="urn:microsoft.com/office/officeart/2009/layout/CirclePictureHierarchy"/>
    <dgm:cxn modelId="{F0AAFF56-CC48-4392-8F0B-6C6228C75ED0}" type="presOf" srcId="{26B08BFA-434E-454B-979F-DBC8A945009F}" destId="{CD8D2304-3EDA-42DA-ABBA-6B71FDB2C472}" srcOrd="0" destOrd="0" presId="urn:microsoft.com/office/officeart/2009/layout/CirclePictureHierarchy"/>
    <dgm:cxn modelId="{FC09E801-F130-495E-83D1-D54ACBB8353D}" type="presOf" srcId="{4E6F8928-C65D-4F0C-B64E-D876F2CE48E8}" destId="{A370E234-BFDC-4E90-BEE6-BF1DD4BB04B4}" srcOrd="0" destOrd="0" presId="urn:microsoft.com/office/officeart/2009/layout/CirclePictureHierarchy"/>
    <dgm:cxn modelId="{C35B8A28-9AD0-46F5-AF44-8D100F2BF50C}" type="presOf" srcId="{C6DCBB55-1561-439C-B529-ADFA3E58A714}" destId="{281B9A40-A9FC-41BB-AAA9-D35BF440C294}" srcOrd="0" destOrd="0" presId="urn:microsoft.com/office/officeart/2009/layout/CirclePictureHierarchy"/>
    <dgm:cxn modelId="{F11D3EFE-B370-4AAB-8AC7-B89AE332E99B}" srcId="{6DEF6E3B-2448-4AE3-8974-938179413584}" destId="{0A069646-FF30-402B-8DA9-E966CCE0A40A}" srcOrd="0" destOrd="0" parTransId="{230B2A51-58C0-40AB-A0F8-A8EBCB8AC1E0}" sibTransId="{2005E061-447A-4F5F-AEB2-FCECBCFC88E7}"/>
    <dgm:cxn modelId="{ACF9FD07-BC32-468F-8A9C-EA3D0F98EF39}" type="presOf" srcId="{458CF0F5-1F4B-4633-BE9C-8D25693C96E8}" destId="{B2DA3B66-08FF-435C-93D7-C0AD173502B8}" srcOrd="0" destOrd="0" presId="urn:microsoft.com/office/officeart/2009/layout/CirclePictureHierarchy"/>
    <dgm:cxn modelId="{D8E9FCAD-AABF-4A6A-B156-F76F8E53C0D5}" srcId="{08FC62AD-7FF3-4C38-8BE2-1ACFB77D5BF7}" destId="{6DEF6E3B-2448-4AE3-8974-938179413584}" srcOrd="0" destOrd="0" parTransId="{62FFE041-655D-45C5-B06D-26CF972FD713}" sibTransId="{8E73C5CD-780D-4DEB-9235-347ECF8A6A5D}"/>
    <dgm:cxn modelId="{D2B7EC4A-331F-4B03-9D5B-DF15359EEB47}" type="presOf" srcId="{EEC29A53-F32F-406A-9093-3D0C0F52CBCA}" destId="{B77434EA-9F51-4218-9CFB-141CFE5C449E}" srcOrd="0" destOrd="0" presId="urn:microsoft.com/office/officeart/2009/layout/CirclePictureHierarchy"/>
    <dgm:cxn modelId="{AD6FA5BD-225E-4E95-A1BF-03C219F66868}" type="presOf" srcId="{80B93772-0807-48F1-BDD2-B9785E1D3615}" destId="{16F06832-1546-402A-BB9B-336E9085A4DD}" srcOrd="0" destOrd="0" presId="urn:microsoft.com/office/officeart/2009/layout/CirclePictureHierarchy"/>
    <dgm:cxn modelId="{A74B12E9-7313-4DCA-8625-6F9C84DEF328}" type="presOf" srcId="{1029A9A8-7456-42DF-BFAF-24C8510771E0}" destId="{FEC524F8-CCFF-4C70-AD49-B4BB146644F8}" srcOrd="0" destOrd="0" presId="urn:microsoft.com/office/officeart/2009/layout/CirclePictureHierarchy"/>
    <dgm:cxn modelId="{2D481E8C-6278-4D75-AC94-CD9A841333A0}" type="presOf" srcId="{2A2693B6-6569-4398-A63A-B138F74BA50F}" destId="{C280F268-4AFA-4C62-B389-2E0EC2DA3EC5}" srcOrd="0" destOrd="0" presId="urn:microsoft.com/office/officeart/2009/layout/CirclePictureHierarchy"/>
    <dgm:cxn modelId="{CFEF8085-07AA-4A5D-89AD-153FDC857CD4}" type="presOf" srcId="{230B2A51-58C0-40AB-A0F8-A8EBCB8AC1E0}" destId="{DD64ACCF-BE4B-46C8-9559-6BD3D91DD78E}" srcOrd="0" destOrd="0" presId="urn:microsoft.com/office/officeart/2009/layout/CirclePictureHierarchy"/>
    <dgm:cxn modelId="{F4667DA2-A283-48A6-9CA9-3982F041ACEC}" type="presOf" srcId="{44244E6C-95B8-44C2-B04C-64A4364178E3}" destId="{80257D98-B91B-47F4-9F91-A5507DF40179}" srcOrd="0" destOrd="0" presId="urn:microsoft.com/office/officeart/2009/layout/CirclePictureHierarchy"/>
    <dgm:cxn modelId="{7ACEEF9B-6899-462E-AEBF-F457B024C50E}" srcId="{2A2693B6-6569-4398-A63A-B138F74BA50F}" destId="{44244E6C-95B8-44C2-B04C-64A4364178E3}" srcOrd="0" destOrd="0" parTransId="{26B08BFA-434E-454B-979F-DBC8A945009F}" sibTransId="{55E40FE8-0C28-4606-BCB6-D06EA8DD10BA}"/>
    <dgm:cxn modelId="{D70A550A-98D4-4497-A802-4EA9ABB19C59}" type="presOf" srcId="{92D1912B-EFA2-4137-8091-5E289159FCE8}" destId="{368B8464-7162-4A88-A952-63E3A992D0BB}" srcOrd="0" destOrd="0" presId="urn:microsoft.com/office/officeart/2009/layout/CirclePictureHierarchy"/>
    <dgm:cxn modelId="{BE6899D6-6511-4BFD-9A01-FC5688E1068B}" type="presParOf" srcId="{75151F44-116A-45CD-B19D-3E8978949C25}" destId="{8F16D820-1CF3-4211-B8DD-F0773943F5A2}" srcOrd="0" destOrd="0" presId="urn:microsoft.com/office/officeart/2009/layout/CirclePictureHierarchy"/>
    <dgm:cxn modelId="{2E8C4377-8E37-4038-8304-B4B1AF8CD04E}" type="presParOf" srcId="{8F16D820-1CF3-4211-B8DD-F0773943F5A2}" destId="{E1E5329F-4E29-4071-AB94-25829B607CC5}" srcOrd="0" destOrd="0" presId="urn:microsoft.com/office/officeart/2009/layout/CirclePictureHierarchy"/>
    <dgm:cxn modelId="{4C4D73F1-8C68-4948-83AF-952B33C70339}" type="presParOf" srcId="{E1E5329F-4E29-4071-AB94-25829B607CC5}" destId="{18A9D597-0DEC-40CA-93BF-C130DAA88318}" srcOrd="0" destOrd="0" presId="urn:microsoft.com/office/officeart/2009/layout/CirclePictureHierarchy"/>
    <dgm:cxn modelId="{218E0A99-5EE0-41FB-B73A-CB55BFC79678}" type="presParOf" srcId="{E1E5329F-4E29-4071-AB94-25829B607CC5}" destId="{13519487-023B-4E00-8473-8BE1FF9C7AE7}" srcOrd="1" destOrd="0" presId="urn:microsoft.com/office/officeart/2009/layout/CirclePictureHierarchy"/>
    <dgm:cxn modelId="{DE727DBA-B67B-42BF-873D-B34E2DEF24BC}" type="presParOf" srcId="{8F16D820-1CF3-4211-B8DD-F0773943F5A2}" destId="{41E99CEF-48FC-4822-A0C9-886697CB9C81}" srcOrd="1" destOrd="0" presId="urn:microsoft.com/office/officeart/2009/layout/CirclePictureHierarchy"/>
    <dgm:cxn modelId="{766AB38F-BC8C-436F-A4E9-A55BF36B46AB}" type="presParOf" srcId="{41E99CEF-48FC-4822-A0C9-886697CB9C81}" destId="{F98618A8-FABA-4C7E-9EC5-B05AA6E80716}" srcOrd="0" destOrd="0" presId="urn:microsoft.com/office/officeart/2009/layout/CirclePictureHierarchy"/>
    <dgm:cxn modelId="{36C308CB-B0A8-46E9-BBEA-E59191F8DC42}" type="presParOf" srcId="{41E99CEF-48FC-4822-A0C9-886697CB9C81}" destId="{EA67DB36-882B-4949-8CD5-57AE2784ADFC}" srcOrd="1" destOrd="0" presId="urn:microsoft.com/office/officeart/2009/layout/CirclePictureHierarchy"/>
    <dgm:cxn modelId="{84F16D5A-5EC1-4792-A8E7-6639C9B59B63}" type="presParOf" srcId="{EA67DB36-882B-4949-8CD5-57AE2784ADFC}" destId="{8D517CA8-7C19-4A0C-A329-48D6C27C4CDC}" srcOrd="0" destOrd="0" presId="urn:microsoft.com/office/officeart/2009/layout/CirclePictureHierarchy"/>
    <dgm:cxn modelId="{7E52AB4E-21D1-4D5E-9BA8-0FE3DF64728D}" type="presParOf" srcId="{8D517CA8-7C19-4A0C-A329-48D6C27C4CDC}" destId="{146A8C7D-77CA-4642-BEC3-9C847C047630}" srcOrd="0" destOrd="0" presId="urn:microsoft.com/office/officeart/2009/layout/CirclePictureHierarchy"/>
    <dgm:cxn modelId="{D96579D9-1FF0-4354-91C6-64FD4376801E}" type="presParOf" srcId="{8D517CA8-7C19-4A0C-A329-48D6C27C4CDC}" destId="{F28E2FC8-2272-4753-9C48-EEA1139EE5CD}" srcOrd="1" destOrd="0" presId="urn:microsoft.com/office/officeart/2009/layout/CirclePictureHierarchy"/>
    <dgm:cxn modelId="{5F1B4E34-9243-43D1-A4BF-3F0EF307696B}" type="presParOf" srcId="{EA67DB36-882B-4949-8CD5-57AE2784ADFC}" destId="{25EC4DC9-DFBA-4288-92EF-36F00984BA57}" srcOrd="1" destOrd="0" presId="urn:microsoft.com/office/officeart/2009/layout/CirclePictureHierarchy"/>
    <dgm:cxn modelId="{72EBC6E7-D6DD-4DC5-8432-E634A8BE9395}" type="presParOf" srcId="{25EC4DC9-DFBA-4288-92EF-36F00984BA57}" destId="{DD64ACCF-BE4B-46C8-9559-6BD3D91DD78E}" srcOrd="0" destOrd="0" presId="urn:microsoft.com/office/officeart/2009/layout/CirclePictureHierarchy"/>
    <dgm:cxn modelId="{C6BB0675-E02E-467E-B92A-F72F15B266C9}" type="presParOf" srcId="{25EC4DC9-DFBA-4288-92EF-36F00984BA57}" destId="{987E2F99-B75C-4FD0-AE27-F59DF752CFC4}" srcOrd="1" destOrd="0" presId="urn:microsoft.com/office/officeart/2009/layout/CirclePictureHierarchy"/>
    <dgm:cxn modelId="{CB51F160-7DBD-46C4-B75D-88C192C511FB}" type="presParOf" srcId="{987E2F99-B75C-4FD0-AE27-F59DF752CFC4}" destId="{AE8AF4CC-BFFD-46EC-9AAB-5EB7AF9234A4}" srcOrd="0" destOrd="0" presId="urn:microsoft.com/office/officeart/2009/layout/CirclePictureHierarchy"/>
    <dgm:cxn modelId="{312667C7-C9BD-4D72-A081-EF9B4671C04C}" type="presParOf" srcId="{AE8AF4CC-BFFD-46EC-9AAB-5EB7AF9234A4}" destId="{952A4AEE-FC2B-482D-B69E-46AA2AC6FD50}" srcOrd="0" destOrd="0" presId="urn:microsoft.com/office/officeart/2009/layout/CirclePictureHierarchy"/>
    <dgm:cxn modelId="{73DA1CF9-4AE2-4B80-97AD-A7090EE66128}" type="presParOf" srcId="{AE8AF4CC-BFFD-46EC-9AAB-5EB7AF9234A4}" destId="{E088E9B7-D53D-48F7-B65E-7BD7297C80D0}" srcOrd="1" destOrd="0" presId="urn:microsoft.com/office/officeart/2009/layout/CirclePictureHierarchy"/>
    <dgm:cxn modelId="{13D45140-6D18-4BFD-B5EF-C3467CC39C97}" type="presParOf" srcId="{987E2F99-B75C-4FD0-AE27-F59DF752CFC4}" destId="{AFFB8C9F-3172-404C-A25E-564ED6BB87CE}" srcOrd="1" destOrd="0" presId="urn:microsoft.com/office/officeart/2009/layout/CirclePictureHierarchy"/>
    <dgm:cxn modelId="{806B1E80-03FA-4E67-816A-0E395914E96D}" type="presParOf" srcId="{25EC4DC9-DFBA-4288-92EF-36F00984BA57}" destId="{A552954D-B498-4B4C-98F2-418BFC9718BF}" srcOrd="2" destOrd="0" presId="urn:microsoft.com/office/officeart/2009/layout/CirclePictureHierarchy"/>
    <dgm:cxn modelId="{B03CCBE5-13E4-4200-9691-CF6AFA84E977}" type="presParOf" srcId="{25EC4DC9-DFBA-4288-92EF-36F00984BA57}" destId="{E87F14F9-3469-4789-9F35-A0759C259E8A}" srcOrd="3" destOrd="0" presId="urn:microsoft.com/office/officeart/2009/layout/CirclePictureHierarchy"/>
    <dgm:cxn modelId="{F7254BD5-9E34-495C-9BFE-3BD4B96C1282}" type="presParOf" srcId="{E87F14F9-3469-4789-9F35-A0759C259E8A}" destId="{6197F025-0AE1-4366-82F7-F418F72BF9B3}" srcOrd="0" destOrd="0" presId="urn:microsoft.com/office/officeart/2009/layout/CirclePictureHierarchy"/>
    <dgm:cxn modelId="{B75228EA-A9D2-4C59-BF5B-4BA6930548B1}" type="presParOf" srcId="{6197F025-0AE1-4366-82F7-F418F72BF9B3}" destId="{7EFBD1D7-C59B-4731-A2BA-B4F088176281}" srcOrd="0" destOrd="0" presId="urn:microsoft.com/office/officeart/2009/layout/CirclePictureHierarchy"/>
    <dgm:cxn modelId="{BA0F0A84-3BB3-4EBE-B80B-35EB9079D9BD}" type="presParOf" srcId="{6197F025-0AE1-4366-82F7-F418F72BF9B3}" destId="{B77434EA-9F51-4218-9CFB-141CFE5C449E}" srcOrd="1" destOrd="0" presId="urn:microsoft.com/office/officeart/2009/layout/CirclePictureHierarchy"/>
    <dgm:cxn modelId="{CEA05683-2616-4643-AE6B-148555AE291D}" type="presParOf" srcId="{E87F14F9-3469-4789-9F35-A0759C259E8A}" destId="{492CD362-761C-4507-8951-D09B094F7BE9}" srcOrd="1" destOrd="0" presId="urn:microsoft.com/office/officeart/2009/layout/CirclePictureHierarchy"/>
    <dgm:cxn modelId="{3A200379-C9C3-421F-822F-D22580C5F12D}" type="presParOf" srcId="{25EC4DC9-DFBA-4288-92EF-36F00984BA57}" destId="{B98AD4BB-50A3-4ECA-8F2F-D4652FBFAA4D}" srcOrd="4" destOrd="0" presId="urn:microsoft.com/office/officeart/2009/layout/CirclePictureHierarchy"/>
    <dgm:cxn modelId="{C93C30DB-5F00-4F41-870D-A015A9676CCC}" type="presParOf" srcId="{25EC4DC9-DFBA-4288-92EF-36F00984BA57}" destId="{007984C3-8A69-42D9-BCEB-CE3103BAAC17}" srcOrd="5" destOrd="0" presId="urn:microsoft.com/office/officeart/2009/layout/CirclePictureHierarchy"/>
    <dgm:cxn modelId="{CCBA9722-8769-413A-9DE7-B65FC6EF2E8C}" type="presParOf" srcId="{007984C3-8A69-42D9-BCEB-CE3103BAAC17}" destId="{348418FC-A016-4A86-959B-0B6D1EE7CD5E}" srcOrd="0" destOrd="0" presId="urn:microsoft.com/office/officeart/2009/layout/CirclePictureHierarchy"/>
    <dgm:cxn modelId="{A9B5C5A0-7944-413D-B537-79B67E1F218F}" type="presParOf" srcId="{348418FC-A016-4A86-959B-0B6D1EE7CD5E}" destId="{9CE2EB3E-08B8-467E-9696-2E25F3C237B0}" srcOrd="0" destOrd="0" presId="urn:microsoft.com/office/officeart/2009/layout/CirclePictureHierarchy"/>
    <dgm:cxn modelId="{82E50064-F2E0-4BA2-82C7-48690C87E2F0}" type="presParOf" srcId="{348418FC-A016-4A86-959B-0B6D1EE7CD5E}" destId="{758C2446-7ABD-45B2-9980-1967FF39FEE1}" srcOrd="1" destOrd="0" presId="urn:microsoft.com/office/officeart/2009/layout/CirclePictureHierarchy"/>
    <dgm:cxn modelId="{492CA8B6-2E88-4CF3-89E9-604B84DFC799}" type="presParOf" srcId="{007984C3-8A69-42D9-BCEB-CE3103BAAC17}" destId="{E0CC5296-52B9-4E97-8653-E873FFD8C120}" srcOrd="1" destOrd="0" presId="urn:microsoft.com/office/officeart/2009/layout/CirclePictureHierarchy"/>
    <dgm:cxn modelId="{6EF230BF-E68C-404C-8B79-583B599047EF}" type="presParOf" srcId="{25EC4DC9-DFBA-4288-92EF-36F00984BA57}" destId="{FEC524F8-CCFF-4C70-AD49-B4BB146644F8}" srcOrd="6" destOrd="0" presId="urn:microsoft.com/office/officeart/2009/layout/CirclePictureHierarchy"/>
    <dgm:cxn modelId="{695D6FB0-9717-4C8D-AEF5-38C9EA527F7A}" type="presParOf" srcId="{25EC4DC9-DFBA-4288-92EF-36F00984BA57}" destId="{4A6E857A-542A-499A-AF12-60616BBC1E06}" srcOrd="7" destOrd="0" presId="urn:microsoft.com/office/officeart/2009/layout/CirclePictureHierarchy"/>
    <dgm:cxn modelId="{18796712-B259-44D3-8CE2-EA32AB7B9BFD}" type="presParOf" srcId="{4A6E857A-542A-499A-AF12-60616BBC1E06}" destId="{BF9B7E73-8AE0-4E60-836D-9B199238CEA0}" srcOrd="0" destOrd="0" presId="urn:microsoft.com/office/officeart/2009/layout/CirclePictureHierarchy"/>
    <dgm:cxn modelId="{C6BA842F-EBDE-4115-88AD-CD803361F5C2}" type="presParOf" srcId="{BF9B7E73-8AE0-4E60-836D-9B199238CEA0}" destId="{61D8DD6B-5376-454C-900A-1766FEB2915C}" srcOrd="0" destOrd="0" presId="urn:microsoft.com/office/officeart/2009/layout/CirclePictureHierarchy"/>
    <dgm:cxn modelId="{D746AC11-4EF1-42ED-B14F-A71E90382C81}" type="presParOf" srcId="{BF9B7E73-8AE0-4E60-836D-9B199238CEA0}" destId="{16F06832-1546-402A-BB9B-336E9085A4DD}" srcOrd="1" destOrd="0" presId="urn:microsoft.com/office/officeart/2009/layout/CirclePictureHierarchy"/>
    <dgm:cxn modelId="{BE124598-8352-40A7-B7B5-6314BA44C9F4}" type="presParOf" srcId="{4A6E857A-542A-499A-AF12-60616BBC1E06}" destId="{9D0A2152-0218-47DB-9009-D1D521C9BC94}" srcOrd="1" destOrd="0" presId="urn:microsoft.com/office/officeart/2009/layout/CirclePictureHierarchy"/>
    <dgm:cxn modelId="{B52D0EB7-42BF-4A2D-957E-82888177AAFA}" type="presParOf" srcId="{9D0A2152-0218-47DB-9009-D1D521C9BC94}" destId="{368B8464-7162-4A88-A952-63E3A992D0BB}" srcOrd="0" destOrd="0" presId="urn:microsoft.com/office/officeart/2009/layout/CirclePictureHierarchy"/>
    <dgm:cxn modelId="{477429A1-FBDD-4F4B-BC6D-B2B23FFB713A}" type="presParOf" srcId="{9D0A2152-0218-47DB-9009-D1D521C9BC94}" destId="{D4847591-BBA9-49EE-8903-523FF71D70A5}" srcOrd="1" destOrd="0" presId="urn:microsoft.com/office/officeart/2009/layout/CirclePictureHierarchy"/>
    <dgm:cxn modelId="{AF1BB4EE-CBE9-4212-B955-BF4B738C4603}" type="presParOf" srcId="{D4847591-BBA9-49EE-8903-523FF71D70A5}" destId="{B4273FFF-70B3-488E-8FFF-169EDB96C6D9}" srcOrd="0" destOrd="0" presId="urn:microsoft.com/office/officeart/2009/layout/CirclePictureHierarchy"/>
    <dgm:cxn modelId="{0F3DAC0E-04E6-474C-9A3C-A927CA5C674E}" type="presParOf" srcId="{B4273FFF-70B3-488E-8FFF-169EDB96C6D9}" destId="{A5F7703D-4FB4-4476-928F-BBE0110F801F}" srcOrd="0" destOrd="0" presId="urn:microsoft.com/office/officeart/2009/layout/CirclePictureHierarchy"/>
    <dgm:cxn modelId="{5B516CEA-9BE6-4CA2-8F79-32FB2AE7AA9C}" type="presParOf" srcId="{B4273FFF-70B3-488E-8FFF-169EDB96C6D9}" destId="{C280F268-4AFA-4C62-B389-2E0EC2DA3EC5}" srcOrd="1" destOrd="0" presId="urn:microsoft.com/office/officeart/2009/layout/CirclePictureHierarchy"/>
    <dgm:cxn modelId="{253F7C3A-FA0F-4182-9401-C628E7BDBE56}" type="presParOf" srcId="{D4847591-BBA9-49EE-8903-523FF71D70A5}" destId="{CC68DB07-1E10-4C6C-BF7C-0985734C2FF5}" srcOrd="1" destOrd="0" presId="urn:microsoft.com/office/officeart/2009/layout/CirclePictureHierarchy"/>
    <dgm:cxn modelId="{7127486F-ACA4-4BB7-92FD-47AC148242DB}" type="presParOf" srcId="{CC68DB07-1E10-4C6C-BF7C-0985734C2FF5}" destId="{CD8D2304-3EDA-42DA-ABBA-6B71FDB2C472}" srcOrd="0" destOrd="0" presId="urn:microsoft.com/office/officeart/2009/layout/CirclePictureHierarchy"/>
    <dgm:cxn modelId="{933DD23F-9BB7-4CA7-83D7-EB3C79280DC7}" type="presParOf" srcId="{CC68DB07-1E10-4C6C-BF7C-0985734C2FF5}" destId="{81D51C4E-2D2F-4066-AE0C-4301AA00F6D0}" srcOrd="1" destOrd="0" presId="urn:microsoft.com/office/officeart/2009/layout/CirclePictureHierarchy"/>
    <dgm:cxn modelId="{17495523-34EE-4C7B-BACC-3362BEE0BB16}" type="presParOf" srcId="{81D51C4E-2D2F-4066-AE0C-4301AA00F6D0}" destId="{835357E1-5EFD-4D65-ACFC-8455BAB3A439}" srcOrd="0" destOrd="0" presId="urn:microsoft.com/office/officeart/2009/layout/CirclePictureHierarchy"/>
    <dgm:cxn modelId="{11C86E48-0C10-4DF2-890C-B8885A04ACC9}" type="presParOf" srcId="{835357E1-5EFD-4D65-ACFC-8455BAB3A439}" destId="{0296A6AC-734C-47D5-B493-66CD454EF1E7}" srcOrd="0" destOrd="0" presId="urn:microsoft.com/office/officeart/2009/layout/CirclePictureHierarchy"/>
    <dgm:cxn modelId="{4E404926-50BA-491D-B662-3A47F9FCA445}" type="presParOf" srcId="{835357E1-5EFD-4D65-ACFC-8455BAB3A439}" destId="{80257D98-B91B-47F4-9F91-A5507DF40179}" srcOrd="1" destOrd="0" presId="urn:microsoft.com/office/officeart/2009/layout/CirclePictureHierarchy"/>
    <dgm:cxn modelId="{32144EBC-9EE4-4B57-A028-057376ACB466}" type="presParOf" srcId="{81D51C4E-2D2F-4066-AE0C-4301AA00F6D0}" destId="{CCE69857-E589-4ED7-B2EE-B8F8254481CB}" srcOrd="1" destOrd="0" presId="urn:microsoft.com/office/officeart/2009/layout/CirclePictureHierarchy"/>
    <dgm:cxn modelId="{7EFDA011-BC54-4442-B77E-87D04BCD6B73}" type="presParOf" srcId="{CC68DB07-1E10-4C6C-BF7C-0985734C2FF5}" destId="{9B089CAE-9A23-481B-8856-86D077C57F0F}" srcOrd="2" destOrd="0" presId="urn:microsoft.com/office/officeart/2009/layout/CirclePictureHierarchy"/>
    <dgm:cxn modelId="{18F2EA69-0763-4F3A-8A55-CE61BBBAE38C}" type="presParOf" srcId="{CC68DB07-1E10-4C6C-BF7C-0985734C2FF5}" destId="{79B988E6-6342-4A1D-8978-3E07A517075D}" srcOrd="3" destOrd="0" presId="urn:microsoft.com/office/officeart/2009/layout/CirclePictureHierarchy"/>
    <dgm:cxn modelId="{65CD9528-F393-4E08-9CDC-F91C0A0136E4}" type="presParOf" srcId="{79B988E6-6342-4A1D-8978-3E07A517075D}" destId="{636825E8-05B2-45CD-9395-0A682B097FD5}" srcOrd="0" destOrd="0" presId="urn:microsoft.com/office/officeart/2009/layout/CirclePictureHierarchy"/>
    <dgm:cxn modelId="{7A81863D-1C40-42CE-97EC-B60B623C99E8}" type="presParOf" srcId="{636825E8-05B2-45CD-9395-0A682B097FD5}" destId="{F01B5D6D-61AC-4EF4-8E84-7883249E2A90}" srcOrd="0" destOrd="0" presId="urn:microsoft.com/office/officeart/2009/layout/CirclePictureHierarchy"/>
    <dgm:cxn modelId="{BD575F8C-3144-4820-913B-7AAE68A957A0}" type="presParOf" srcId="{636825E8-05B2-45CD-9395-0A682B097FD5}" destId="{4E010B05-C982-47EA-8404-42597411F8AE}" srcOrd="1" destOrd="0" presId="urn:microsoft.com/office/officeart/2009/layout/CirclePictureHierarchy"/>
    <dgm:cxn modelId="{C8963064-82E3-48F0-A672-A4DA8AFCFB99}" type="presParOf" srcId="{79B988E6-6342-4A1D-8978-3E07A517075D}" destId="{C92F0F0D-D768-4A35-A20F-1B4309837F8C}" srcOrd="1" destOrd="0" presId="urn:microsoft.com/office/officeart/2009/layout/CirclePictureHierarchy"/>
    <dgm:cxn modelId="{89D63CFE-4EDA-4C82-AF52-768BB90C3C42}" type="presParOf" srcId="{CC68DB07-1E10-4C6C-BF7C-0985734C2FF5}" destId="{741F0C57-8640-4057-BB3F-1E7336B0654C}" srcOrd="4" destOrd="0" presId="urn:microsoft.com/office/officeart/2009/layout/CirclePictureHierarchy"/>
    <dgm:cxn modelId="{A1E32403-E939-4B94-9B97-73942CF9EAC1}" type="presParOf" srcId="{CC68DB07-1E10-4C6C-BF7C-0985734C2FF5}" destId="{3221D026-8E12-4874-AA72-8366571333E7}" srcOrd="5" destOrd="0" presId="urn:microsoft.com/office/officeart/2009/layout/CirclePictureHierarchy"/>
    <dgm:cxn modelId="{1A5AAAEF-D4D1-4EAD-A58C-3A381A8C1D5D}" type="presParOf" srcId="{3221D026-8E12-4874-AA72-8366571333E7}" destId="{0210AAE1-D7E6-4B24-A1CD-17E726E99953}" srcOrd="0" destOrd="0" presId="urn:microsoft.com/office/officeart/2009/layout/CirclePictureHierarchy"/>
    <dgm:cxn modelId="{C1395416-8E80-47CC-8282-897C86A1BC60}" type="presParOf" srcId="{0210AAE1-D7E6-4B24-A1CD-17E726E99953}" destId="{16A0CF84-44CC-4BA7-8CEB-CBE4BC3B35C9}" srcOrd="0" destOrd="0" presId="urn:microsoft.com/office/officeart/2009/layout/CirclePictureHierarchy"/>
    <dgm:cxn modelId="{460567F8-5D9D-429B-9610-3A2D6E8AFD4D}" type="presParOf" srcId="{0210AAE1-D7E6-4B24-A1CD-17E726E99953}" destId="{281B9A40-A9FC-41BB-AAA9-D35BF440C294}" srcOrd="1" destOrd="0" presId="urn:microsoft.com/office/officeart/2009/layout/CirclePictureHierarchy"/>
    <dgm:cxn modelId="{8A6E3052-CA75-42D8-9C5D-73D78268B12A}" type="presParOf" srcId="{3221D026-8E12-4874-AA72-8366571333E7}" destId="{D0892A6B-092B-41C2-98FC-4088855FB38A}" srcOrd="1" destOrd="0" presId="urn:microsoft.com/office/officeart/2009/layout/CirclePictureHierarchy"/>
    <dgm:cxn modelId="{3BFBAA0D-B367-47EA-A589-FB2001B878F5}" type="presParOf" srcId="{41E99CEF-48FC-4822-A0C9-886697CB9C81}" destId="{A370E234-BFDC-4E90-BEE6-BF1DD4BB04B4}" srcOrd="2" destOrd="0" presId="urn:microsoft.com/office/officeart/2009/layout/CirclePictureHierarchy"/>
    <dgm:cxn modelId="{A71B6F50-9D73-4C6D-B509-B7013E6C878D}" type="presParOf" srcId="{41E99CEF-48FC-4822-A0C9-886697CB9C81}" destId="{3909645E-D1E2-4F44-8E05-E933CBA0ED8E}" srcOrd="3" destOrd="0" presId="urn:microsoft.com/office/officeart/2009/layout/CirclePictureHierarchy"/>
    <dgm:cxn modelId="{A62F1E6C-481C-4B97-AC9F-7B75C60983ED}" type="presParOf" srcId="{3909645E-D1E2-4F44-8E05-E933CBA0ED8E}" destId="{17E35F92-0C62-4645-9B5D-63CF715BCA2D}" srcOrd="0" destOrd="0" presId="urn:microsoft.com/office/officeart/2009/layout/CirclePictureHierarchy"/>
    <dgm:cxn modelId="{7E09510B-08B7-41F7-9CB4-583A399FEF5C}" type="presParOf" srcId="{17E35F92-0C62-4645-9B5D-63CF715BCA2D}" destId="{22BE99C1-DEAA-4D78-BFFD-F885D78A8373}" srcOrd="0" destOrd="0" presId="urn:microsoft.com/office/officeart/2009/layout/CirclePictureHierarchy"/>
    <dgm:cxn modelId="{4E889071-E4B3-450A-A2BC-3E5CF64B2D7C}" type="presParOf" srcId="{17E35F92-0C62-4645-9B5D-63CF715BCA2D}" destId="{B2DA3B66-08FF-435C-93D7-C0AD173502B8}" srcOrd="1" destOrd="0" presId="urn:microsoft.com/office/officeart/2009/layout/CirclePictureHierarchy"/>
    <dgm:cxn modelId="{28BF7982-644F-4395-A4A7-8A33EC06012C}" type="presParOf" srcId="{3909645E-D1E2-4F44-8E05-E933CBA0ED8E}" destId="{221A19F5-5BDA-48A9-B72C-711777705FC6}" srcOrd="1" destOrd="0" presId="urn:microsoft.com/office/officeart/2009/layout/CirclePicture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091348D-5491-421A-9BC3-AC4036F4CF99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8A7518-6948-417C-B7DD-02F895EC92A7}">
      <dgm:prSet phldrT="[Text]"/>
      <dgm:spPr/>
      <dgm:t>
        <a:bodyPr/>
        <a:lstStyle/>
        <a:p>
          <a:r>
            <a:rPr lang="en-US" dirty="0" err="1"/>
            <a:t>Aktivitete</a:t>
          </a:r>
          <a:r>
            <a:rPr lang="en-US" dirty="0"/>
            <a:t> </a:t>
          </a:r>
          <a:r>
            <a:rPr lang="en-US" dirty="0" err="1"/>
            <a:t>të</a:t>
          </a:r>
          <a:r>
            <a:rPr lang="en-US" dirty="0"/>
            <a:t> </a:t>
          </a:r>
          <a:r>
            <a:rPr lang="en-US" dirty="0" err="1"/>
            <a:t>tjera</a:t>
          </a:r>
          <a:endParaRPr lang="en-US" dirty="0"/>
        </a:p>
      </dgm:t>
    </dgm:pt>
    <dgm:pt modelId="{72C13246-A000-47EF-969F-B49E334AFA4C}" type="parTrans" cxnId="{C8A0CBE1-63BE-4ED7-A38F-1C7482D27D92}">
      <dgm:prSet/>
      <dgm:spPr/>
      <dgm:t>
        <a:bodyPr/>
        <a:lstStyle/>
        <a:p>
          <a:endParaRPr lang="en-US"/>
        </a:p>
      </dgm:t>
    </dgm:pt>
    <dgm:pt modelId="{64833161-992F-4DD8-853E-2731DD5F937A}" type="sibTrans" cxnId="{C8A0CBE1-63BE-4ED7-A38F-1C7482D27D92}">
      <dgm:prSet/>
      <dgm:spPr/>
      <dgm:t>
        <a:bodyPr/>
        <a:lstStyle/>
        <a:p>
          <a:endParaRPr lang="en-US"/>
        </a:p>
      </dgm:t>
    </dgm:pt>
    <dgm:pt modelId="{C975BB93-F0A6-44EE-AA9F-D5EFDEBF19BA}">
      <dgm:prSet phldrT="[Text]"/>
      <dgm:spPr/>
      <dgm:t>
        <a:bodyPr/>
        <a:lstStyle/>
        <a:p>
          <a:r>
            <a:rPr lang="en-US" dirty="0" err="1"/>
            <a:t>Regjistrimi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PKSTI SH.P.K.</a:t>
          </a:r>
        </a:p>
      </dgm:t>
    </dgm:pt>
    <dgm:pt modelId="{189EE091-4122-4CF2-A220-5B39EDA971F0}" type="parTrans" cxnId="{2B55C295-08A2-4742-A4F0-F36CCD3027EE}">
      <dgm:prSet/>
      <dgm:spPr/>
      <dgm:t>
        <a:bodyPr/>
        <a:lstStyle/>
        <a:p>
          <a:endParaRPr lang="en-US"/>
        </a:p>
      </dgm:t>
    </dgm:pt>
    <dgm:pt modelId="{99C9C4BB-00EB-478C-812C-216817E98586}" type="sibTrans" cxnId="{2B55C295-08A2-4742-A4F0-F36CCD3027EE}">
      <dgm:prSet/>
      <dgm:spPr/>
      <dgm:t>
        <a:bodyPr/>
        <a:lstStyle/>
        <a:p>
          <a:endParaRPr lang="en-US"/>
        </a:p>
      </dgm:t>
    </dgm:pt>
    <dgm:pt modelId="{5921A7F4-4779-4DAB-B5FE-D3519BC65766}">
      <dgm:prSet phldrT="[Text]"/>
      <dgm:spPr/>
      <dgm:t>
        <a:bodyPr/>
        <a:lstStyle/>
        <a:p>
          <a:r>
            <a:rPr lang="en-US" dirty="0" err="1"/>
            <a:t>Plotësimi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aktiviteteve</a:t>
          </a:r>
          <a:r>
            <a:rPr lang="en-US" dirty="0"/>
            <a:t> </a:t>
          </a:r>
          <a:r>
            <a:rPr lang="en-US" dirty="0" err="1"/>
            <a:t>të</a:t>
          </a:r>
          <a:r>
            <a:rPr lang="en-US" dirty="0"/>
            <a:t> K.N.B.T. UBT</a:t>
          </a:r>
        </a:p>
      </dgm:t>
    </dgm:pt>
    <dgm:pt modelId="{AC8F8B9F-629A-4A41-88D7-9E9A130AAE80}" type="parTrans" cxnId="{E8816BE9-24FB-4D76-9E52-F4E87995E2D5}">
      <dgm:prSet/>
      <dgm:spPr/>
      <dgm:t>
        <a:bodyPr/>
        <a:lstStyle/>
        <a:p>
          <a:endParaRPr lang="en-US"/>
        </a:p>
      </dgm:t>
    </dgm:pt>
    <dgm:pt modelId="{B9519DC5-6092-44C2-80BD-FF9AC785796D}" type="sibTrans" cxnId="{E8816BE9-24FB-4D76-9E52-F4E87995E2D5}">
      <dgm:prSet/>
      <dgm:spPr/>
      <dgm:t>
        <a:bodyPr/>
        <a:lstStyle/>
        <a:p>
          <a:endParaRPr lang="en-US"/>
        </a:p>
      </dgm:t>
    </dgm:pt>
    <dgm:pt modelId="{BF9FDF10-6AF6-4631-83FC-FEE4E90C00E2}">
      <dgm:prSet phldrT="[Text]"/>
      <dgm:spPr/>
      <dgm:t>
        <a:bodyPr/>
        <a:lstStyle/>
        <a:p>
          <a:r>
            <a:rPr lang="en-US" dirty="0" err="1"/>
            <a:t>Përfaqësimi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UBT-</a:t>
          </a:r>
          <a:r>
            <a:rPr lang="en-US" dirty="0" err="1"/>
            <a:t>së</a:t>
          </a:r>
          <a:r>
            <a:rPr lang="en-US" dirty="0"/>
            <a:t> </a:t>
          </a:r>
          <a:r>
            <a:rPr lang="en-US" dirty="0" err="1"/>
            <a:t>në</a:t>
          </a:r>
          <a:r>
            <a:rPr lang="en-US" dirty="0"/>
            <a:t> </a:t>
          </a:r>
          <a:r>
            <a:rPr lang="en-US" dirty="0" err="1"/>
            <a:t>përputhje</a:t>
          </a:r>
          <a:r>
            <a:rPr lang="en-US" dirty="0"/>
            <a:t> me </a:t>
          </a:r>
          <a:r>
            <a:rPr lang="en-US" dirty="0" err="1"/>
            <a:t>autorizimet</a:t>
          </a:r>
          <a:r>
            <a:rPr lang="en-US" dirty="0"/>
            <a:t> e </a:t>
          </a:r>
          <a:r>
            <a:rPr lang="en-US" dirty="0" err="1"/>
            <a:t>caktuara</a:t>
          </a:r>
          <a:r>
            <a:rPr lang="en-US" dirty="0"/>
            <a:t> </a:t>
          </a:r>
          <a:r>
            <a:rPr lang="en-US" dirty="0" err="1"/>
            <a:t>nga</a:t>
          </a:r>
          <a:r>
            <a:rPr lang="en-US" dirty="0"/>
            <a:t> </a:t>
          </a:r>
          <a:r>
            <a:rPr lang="en-US" dirty="0" err="1"/>
            <a:t>Presidenti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UBT-</a:t>
          </a:r>
          <a:r>
            <a:rPr lang="en-US" dirty="0" err="1"/>
            <a:t>së</a:t>
          </a:r>
          <a:endParaRPr lang="en-US" dirty="0"/>
        </a:p>
      </dgm:t>
    </dgm:pt>
    <dgm:pt modelId="{677480B6-F60E-40A8-A3A6-79F5103A12D3}" type="parTrans" cxnId="{568F6687-6C9C-4A48-A752-341AB840E51E}">
      <dgm:prSet/>
      <dgm:spPr/>
      <dgm:t>
        <a:bodyPr/>
        <a:lstStyle/>
        <a:p>
          <a:endParaRPr lang="en-US"/>
        </a:p>
      </dgm:t>
    </dgm:pt>
    <dgm:pt modelId="{2D23FA23-A848-46A8-94E3-5EE4F1AF0354}" type="sibTrans" cxnId="{568F6687-6C9C-4A48-A752-341AB840E51E}">
      <dgm:prSet/>
      <dgm:spPr/>
      <dgm:t>
        <a:bodyPr/>
        <a:lstStyle/>
        <a:p>
          <a:endParaRPr lang="en-US"/>
        </a:p>
      </dgm:t>
    </dgm:pt>
    <dgm:pt modelId="{658C9BB1-C17F-4151-9247-B2F1F082B616}" type="pres">
      <dgm:prSet presAssocID="{8091348D-5491-421A-9BC3-AC4036F4CF99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58978B52-06AB-44A1-AAAD-78903E3A3062}" type="pres">
      <dgm:prSet presAssocID="{0D8A7518-6948-417C-B7DD-02F895EC92A7}" presName="thickLine" presStyleLbl="alignNode1" presStyleIdx="0" presStyleCnt="1"/>
      <dgm:spPr/>
    </dgm:pt>
    <dgm:pt modelId="{5089A999-187C-4DD0-9F3A-0AFC35D72202}" type="pres">
      <dgm:prSet presAssocID="{0D8A7518-6948-417C-B7DD-02F895EC92A7}" presName="horz1" presStyleCnt="0"/>
      <dgm:spPr/>
    </dgm:pt>
    <dgm:pt modelId="{6B7DD2F7-2515-4B63-B447-4283E38AE790}" type="pres">
      <dgm:prSet presAssocID="{0D8A7518-6948-417C-B7DD-02F895EC92A7}" presName="tx1" presStyleLbl="revTx" presStyleIdx="0" presStyleCnt="4"/>
      <dgm:spPr/>
      <dgm:t>
        <a:bodyPr/>
        <a:lstStyle/>
        <a:p>
          <a:endParaRPr lang="en-US"/>
        </a:p>
      </dgm:t>
    </dgm:pt>
    <dgm:pt modelId="{FF6D9504-AB06-40E7-8866-7C1567049934}" type="pres">
      <dgm:prSet presAssocID="{0D8A7518-6948-417C-B7DD-02F895EC92A7}" presName="vert1" presStyleCnt="0"/>
      <dgm:spPr/>
    </dgm:pt>
    <dgm:pt modelId="{AE30842B-0561-462E-B4F9-516B1EB95BB5}" type="pres">
      <dgm:prSet presAssocID="{C975BB93-F0A6-44EE-AA9F-D5EFDEBF19BA}" presName="vertSpace2a" presStyleCnt="0"/>
      <dgm:spPr/>
    </dgm:pt>
    <dgm:pt modelId="{8AAA1212-CA9F-49BE-83AE-8BF082580B24}" type="pres">
      <dgm:prSet presAssocID="{C975BB93-F0A6-44EE-AA9F-D5EFDEBF19BA}" presName="horz2" presStyleCnt="0"/>
      <dgm:spPr/>
    </dgm:pt>
    <dgm:pt modelId="{821E6E48-EC84-44FC-A924-4A1A901C6297}" type="pres">
      <dgm:prSet presAssocID="{C975BB93-F0A6-44EE-AA9F-D5EFDEBF19BA}" presName="horzSpace2" presStyleCnt="0"/>
      <dgm:spPr/>
    </dgm:pt>
    <dgm:pt modelId="{EBD5ABD6-1554-4D8F-9246-D0A72AFEEA28}" type="pres">
      <dgm:prSet presAssocID="{C975BB93-F0A6-44EE-AA9F-D5EFDEBF19BA}" presName="tx2" presStyleLbl="revTx" presStyleIdx="1" presStyleCnt="4"/>
      <dgm:spPr/>
      <dgm:t>
        <a:bodyPr/>
        <a:lstStyle/>
        <a:p>
          <a:endParaRPr lang="en-US"/>
        </a:p>
      </dgm:t>
    </dgm:pt>
    <dgm:pt modelId="{5A419DF5-5446-48DD-BE72-3C1DE26502CB}" type="pres">
      <dgm:prSet presAssocID="{C975BB93-F0A6-44EE-AA9F-D5EFDEBF19BA}" presName="vert2" presStyleCnt="0"/>
      <dgm:spPr/>
    </dgm:pt>
    <dgm:pt modelId="{A1510095-FDB5-46EB-8E0E-FD6DBDBC0056}" type="pres">
      <dgm:prSet presAssocID="{C975BB93-F0A6-44EE-AA9F-D5EFDEBF19BA}" presName="thinLine2b" presStyleLbl="callout" presStyleIdx="0" presStyleCnt="3"/>
      <dgm:spPr/>
    </dgm:pt>
    <dgm:pt modelId="{5B2A6EB3-EF06-4464-AF1C-9A2CB6B1833D}" type="pres">
      <dgm:prSet presAssocID="{C975BB93-F0A6-44EE-AA9F-D5EFDEBF19BA}" presName="vertSpace2b" presStyleCnt="0"/>
      <dgm:spPr/>
    </dgm:pt>
    <dgm:pt modelId="{D11B2F30-BD3B-4C41-A892-DD7B83BD745D}" type="pres">
      <dgm:prSet presAssocID="{5921A7F4-4779-4DAB-B5FE-D3519BC65766}" presName="horz2" presStyleCnt="0"/>
      <dgm:spPr/>
    </dgm:pt>
    <dgm:pt modelId="{7905775D-EF37-426B-8A21-7A021F38B4D9}" type="pres">
      <dgm:prSet presAssocID="{5921A7F4-4779-4DAB-B5FE-D3519BC65766}" presName="horzSpace2" presStyleCnt="0"/>
      <dgm:spPr/>
    </dgm:pt>
    <dgm:pt modelId="{8A5A18B6-C6A8-4C5C-BF49-83AF1236FD02}" type="pres">
      <dgm:prSet presAssocID="{5921A7F4-4779-4DAB-B5FE-D3519BC65766}" presName="tx2" presStyleLbl="revTx" presStyleIdx="2" presStyleCnt="4"/>
      <dgm:spPr/>
      <dgm:t>
        <a:bodyPr/>
        <a:lstStyle/>
        <a:p>
          <a:endParaRPr lang="en-US"/>
        </a:p>
      </dgm:t>
    </dgm:pt>
    <dgm:pt modelId="{6B39647E-2D84-41C9-9011-D6EEC47DDFD7}" type="pres">
      <dgm:prSet presAssocID="{5921A7F4-4779-4DAB-B5FE-D3519BC65766}" presName="vert2" presStyleCnt="0"/>
      <dgm:spPr/>
    </dgm:pt>
    <dgm:pt modelId="{B9D2FBE0-6B46-4E51-B44C-F9233E5C93CF}" type="pres">
      <dgm:prSet presAssocID="{5921A7F4-4779-4DAB-B5FE-D3519BC65766}" presName="thinLine2b" presStyleLbl="callout" presStyleIdx="1" presStyleCnt="3"/>
      <dgm:spPr/>
    </dgm:pt>
    <dgm:pt modelId="{DE1BBCBE-08D1-401C-9B84-F53AB4274DE8}" type="pres">
      <dgm:prSet presAssocID="{5921A7F4-4779-4DAB-B5FE-D3519BC65766}" presName="vertSpace2b" presStyleCnt="0"/>
      <dgm:spPr/>
    </dgm:pt>
    <dgm:pt modelId="{4C9B9F4A-5883-4A31-A04F-46D3FAD8A556}" type="pres">
      <dgm:prSet presAssocID="{BF9FDF10-6AF6-4631-83FC-FEE4E90C00E2}" presName="horz2" presStyleCnt="0"/>
      <dgm:spPr/>
    </dgm:pt>
    <dgm:pt modelId="{75888A90-B3FD-4FB6-90DC-0A64D049A814}" type="pres">
      <dgm:prSet presAssocID="{BF9FDF10-6AF6-4631-83FC-FEE4E90C00E2}" presName="horzSpace2" presStyleCnt="0"/>
      <dgm:spPr/>
    </dgm:pt>
    <dgm:pt modelId="{7423B358-5EB6-4377-8BFA-BF5EE0B6781C}" type="pres">
      <dgm:prSet presAssocID="{BF9FDF10-6AF6-4631-83FC-FEE4E90C00E2}" presName="tx2" presStyleLbl="revTx" presStyleIdx="3" presStyleCnt="4"/>
      <dgm:spPr/>
      <dgm:t>
        <a:bodyPr/>
        <a:lstStyle/>
        <a:p>
          <a:endParaRPr lang="en-US"/>
        </a:p>
      </dgm:t>
    </dgm:pt>
    <dgm:pt modelId="{04B602D0-AA9A-47CA-9FEF-A54A8CC04F6A}" type="pres">
      <dgm:prSet presAssocID="{BF9FDF10-6AF6-4631-83FC-FEE4E90C00E2}" presName="vert2" presStyleCnt="0"/>
      <dgm:spPr/>
    </dgm:pt>
    <dgm:pt modelId="{A1271A7B-EAD1-43E2-9AEE-7AC0B1C9D783}" type="pres">
      <dgm:prSet presAssocID="{BF9FDF10-6AF6-4631-83FC-FEE4E90C00E2}" presName="thinLine2b" presStyleLbl="callout" presStyleIdx="2" presStyleCnt="3"/>
      <dgm:spPr/>
    </dgm:pt>
    <dgm:pt modelId="{C464950C-81E3-42DF-885D-25873A0F487E}" type="pres">
      <dgm:prSet presAssocID="{BF9FDF10-6AF6-4631-83FC-FEE4E90C00E2}" presName="vertSpace2b" presStyleCnt="0"/>
      <dgm:spPr/>
    </dgm:pt>
  </dgm:ptLst>
  <dgm:cxnLst>
    <dgm:cxn modelId="{E8816BE9-24FB-4D76-9E52-F4E87995E2D5}" srcId="{0D8A7518-6948-417C-B7DD-02F895EC92A7}" destId="{5921A7F4-4779-4DAB-B5FE-D3519BC65766}" srcOrd="1" destOrd="0" parTransId="{AC8F8B9F-629A-4A41-88D7-9E9A130AAE80}" sibTransId="{B9519DC5-6092-44C2-80BD-FF9AC785796D}"/>
    <dgm:cxn modelId="{2B55C295-08A2-4742-A4F0-F36CCD3027EE}" srcId="{0D8A7518-6948-417C-B7DD-02F895EC92A7}" destId="{C975BB93-F0A6-44EE-AA9F-D5EFDEBF19BA}" srcOrd="0" destOrd="0" parTransId="{189EE091-4122-4CF2-A220-5B39EDA971F0}" sibTransId="{99C9C4BB-00EB-478C-812C-216817E98586}"/>
    <dgm:cxn modelId="{C8A0CBE1-63BE-4ED7-A38F-1C7482D27D92}" srcId="{8091348D-5491-421A-9BC3-AC4036F4CF99}" destId="{0D8A7518-6948-417C-B7DD-02F895EC92A7}" srcOrd="0" destOrd="0" parTransId="{72C13246-A000-47EF-969F-B49E334AFA4C}" sibTransId="{64833161-992F-4DD8-853E-2731DD5F937A}"/>
    <dgm:cxn modelId="{2AE46B3C-0DB6-40FA-B8FB-A112E7228A11}" type="presOf" srcId="{5921A7F4-4779-4DAB-B5FE-D3519BC65766}" destId="{8A5A18B6-C6A8-4C5C-BF49-83AF1236FD02}" srcOrd="0" destOrd="0" presId="urn:microsoft.com/office/officeart/2008/layout/LinedList"/>
    <dgm:cxn modelId="{2D1BB893-576F-4615-B442-EF69B247FFC5}" type="presOf" srcId="{BF9FDF10-6AF6-4631-83FC-FEE4E90C00E2}" destId="{7423B358-5EB6-4377-8BFA-BF5EE0B6781C}" srcOrd="0" destOrd="0" presId="urn:microsoft.com/office/officeart/2008/layout/LinedList"/>
    <dgm:cxn modelId="{4736543F-14AE-40E7-9819-8A5FFAF17AAE}" type="presOf" srcId="{8091348D-5491-421A-9BC3-AC4036F4CF99}" destId="{658C9BB1-C17F-4151-9247-B2F1F082B616}" srcOrd="0" destOrd="0" presId="urn:microsoft.com/office/officeart/2008/layout/LinedList"/>
    <dgm:cxn modelId="{568F6687-6C9C-4A48-A752-341AB840E51E}" srcId="{0D8A7518-6948-417C-B7DD-02F895EC92A7}" destId="{BF9FDF10-6AF6-4631-83FC-FEE4E90C00E2}" srcOrd="2" destOrd="0" parTransId="{677480B6-F60E-40A8-A3A6-79F5103A12D3}" sibTransId="{2D23FA23-A848-46A8-94E3-5EE4F1AF0354}"/>
    <dgm:cxn modelId="{EAD30F1E-7133-4B40-B575-39F21C4CAD38}" type="presOf" srcId="{C975BB93-F0A6-44EE-AA9F-D5EFDEBF19BA}" destId="{EBD5ABD6-1554-4D8F-9246-D0A72AFEEA28}" srcOrd="0" destOrd="0" presId="urn:microsoft.com/office/officeart/2008/layout/LinedList"/>
    <dgm:cxn modelId="{28C9E27B-2C47-4D05-9EC5-66C422CE36F6}" type="presOf" srcId="{0D8A7518-6948-417C-B7DD-02F895EC92A7}" destId="{6B7DD2F7-2515-4B63-B447-4283E38AE790}" srcOrd="0" destOrd="0" presId="urn:microsoft.com/office/officeart/2008/layout/LinedList"/>
    <dgm:cxn modelId="{CBE2ED85-FCAF-400E-8FA6-E020093458EF}" type="presParOf" srcId="{658C9BB1-C17F-4151-9247-B2F1F082B616}" destId="{58978B52-06AB-44A1-AAAD-78903E3A3062}" srcOrd="0" destOrd="0" presId="urn:microsoft.com/office/officeart/2008/layout/LinedList"/>
    <dgm:cxn modelId="{B2454915-F2C0-4015-B99B-4BB943CFD65E}" type="presParOf" srcId="{658C9BB1-C17F-4151-9247-B2F1F082B616}" destId="{5089A999-187C-4DD0-9F3A-0AFC35D72202}" srcOrd="1" destOrd="0" presId="urn:microsoft.com/office/officeart/2008/layout/LinedList"/>
    <dgm:cxn modelId="{073B45D8-CB7A-43C3-ABA8-4850194AD55E}" type="presParOf" srcId="{5089A999-187C-4DD0-9F3A-0AFC35D72202}" destId="{6B7DD2F7-2515-4B63-B447-4283E38AE790}" srcOrd="0" destOrd="0" presId="urn:microsoft.com/office/officeart/2008/layout/LinedList"/>
    <dgm:cxn modelId="{24FB6391-A60D-4521-8FF8-454D3F3CD9C7}" type="presParOf" srcId="{5089A999-187C-4DD0-9F3A-0AFC35D72202}" destId="{FF6D9504-AB06-40E7-8866-7C1567049934}" srcOrd="1" destOrd="0" presId="urn:microsoft.com/office/officeart/2008/layout/LinedList"/>
    <dgm:cxn modelId="{7E3093D7-685A-4007-8B9D-D63071BF4299}" type="presParOf" srcId="{FF6D9504-AB06-40E7-8866-7C1567049934}" destId="{AE30842B-0561-462E-B4F9-516B1EB95BB5}" srcOrd="0" destOrd="0" presId="urn:microsoft.com/office/officeart/2008/layout/LinedList"/>
    <dgm:cxn modelId="{A3B74348-1252-48AA-BEE1-D2473B93F8CA}" type="presParOf" srcId="{FF6D9504-AB06-40E7-8866-7C1567049934}" destId="{8AAA1212-CA9F-49BE-83AE-8BF082580B24}" srcOrd="1" destOrd="0" presId="urn:microsoft.com/office/officeart/2008/layout/LinedList"/>
    <dgm:cxn modelId="{CE5F36CE-8DC3-459D-858C-187E8F3F143F}" type="presParOf" srcId="{8AAA1212-CA9F-49BE-83AE-8BF082580B24}" destId="{821E6E48-EC84-44FC-A924-4A1A901C6297}" srcOrd="0" destOrd="0" presId="urn:microsoft.com/office/officeart/2008/layout/LinedList"/>
    <dgm:cxn modelId="{87BC029D-0202-4F74-9D67-623A6E86CB74}" type="presParOf" srcId="{8AAA1212-CA9F-49BE-83AE-8BF082580B24}" destId="{EBD5ABD6-1554-4D8F-9246-D0A72AFEEA28}" srcOrd="1" destOrd="0" presId="urn:microsoft.com/office/officeart/2008/layout/LinedList"/>
    <dgm:cxn modelId="{013B6E59-4805-427A-AB9C-1765130C2144}" type="presParOf" srcId="{8AAA1212-CA9F-49BE-83AE-8BF082580B24}" destId="{5A419DF5-5446-48DD-BE72-3C1DE26502CB}" srcOrd="2" destOrd="0" presId="urn:microsoft.com/office/officeart/2008/layout/LinedList"/>
    <dgm:cxn modelId="{8E53DE18-2F37-4EDF-9B9D-9E06EC4D76F5}" type="presParOf" srcId="{FF6D9504-AB06-40E7-8866-7C1567049934}" destId="{A1510095-FDB5-46EB-8E0E-FD6DBDBC0056}" srcOrd="2" destOrd="0" presId="urn:microsoft.com/office/officeart/2008/layout/LinedList"/>
    <dgm:cxn modelId="{CADF4881-82C4-47A5-AD1A-B023CE1980C9}" type="presParOf" srcId="{FF6D9504-AB06-40E7-8866-7C1567049934}" destId="{5B2A6EB3-EF06-4464-AF1C-9A2CB6B1833D}" srcOrd="3" destOrd="0" presId="urn:microsoft.com/office/officeart/2008/layout/LinedList"/>
    <dgm:cxn modelId="{92F8EC04-8442-4AAD-9730-C9C66F9D5876}" type="presParOf" srcId="{FF6D9504-AB06-40E7-8866-7C1567049934}" destId="{D11B2F30-BD3B-4C41-A892-DD7B83BD745D}" srcOrd="4" destOrd="0" presId="urn:microsoft.com/office/officeart/2008/layout/LinedList"/>
    <dgm:cxn modelId="{D63530BB-6057-4E3C-83E6-9212A010757B}" type="presParOf" srcId="{D11B2F30-BD3B-4C41-A892-DD7B83BD745D}" destId="{7905775D-EF37-426B-8A21-7A021F38B4D9}" srcOrd="0" destOrd="0" presId="urn:microsoft.com/office/officeart/2008/layout/LinedList"/>
    <dgm:cxn modelId="{651D033F-39AF-4346-9FD4-D1C371BE3D2D}" type="presParOf" srcId="{D11B2F30-BD3B-4C41-A892-DD7B83BD745D}" destId="{8A5A18B6-C6A8-4C5C-BF49-83AF1236FD02}" srcOrd="1" destOrd="0" presId="urn:microsoft.com/office/officeart/2008/layout/LinedList"/>
    <dgm:cxn modelId="{6D945FBF-A0D9-4A04-BBA1-CF968BA08963}" type="presParOf" srcId="{D11B2F30-BD3B-4C41-A892-DD7B83BD745D}" destId="{6B39647E-2D84-41C9-9011-D6EEC47DDFD7}" srcOrd="2" destOrd="0" presId="urn:microsoft.com/office/officeart/2008/layout/LinedList"/>
    <dgm:cxn modelId="{80F0FC53-3E54-4776-9406-A04BF3D446B5}" type="presParOf" srcId="{FF6D9504-AB06-40E7-8866-7C1567049934}" destId="{B9D2FBE0-6B46-4E51-B44C-F9233E5C93CF}" srcOrd="5" destOrd="0" presId="urn:microsoft.com/office/officeart/2008/layout/LinedList"/>
    <dgm:cxn modelId="{DB77FD7B-99F5-4E39-93BA-0A9A72A63D2C}" type="presParOf" srcId="{FF6D9504-AB06-40E7-8866-7C1567049934}" destId="{DE1BBCBE-08D1-401C-9B84-F53AB4274DE8}" srcOrd="6" destOrd="0" presId="urn:microsoft.com/office/officeart/2008/layout/LinedList"/>
    <dgm:cxn modelId="{88450FDB-54E9-40AE-BB81-A47B455E65E3}" type="presParOf" srcId="{FF6D9504-AB06-40E7-8866-7C1567049934}" destId="{4C9B9F4A-5883-4A31-A04F-46D3FAD8A556}" srcOrd="7" destOrd="0" presId="urn:microsoft.com/office/officeart/2008/layout/LinedList"/>
    <dgm:cxn modelId="{1B07E170-99BB-40A2-98C1-D28AA1002E83}" type="presParOf" srcId="{4C9B9F4A-5883-4A31-A04F-46D3FAD8A556}" destId="{75888A90-B3FD-4FB6-90DC-0A64D049A814}" srcOrd="0" destOrd="0" presId="urn:microsoft.com/office/officeart/2008/layout/LinedList"/>
    <dgm:cxn modelId="{93B8B776-2840-4BDD-A6CA-65341A479845}" type="presParOf" srcId="{4C9B9F4A-5883-4A31-A04F-46D3FAD8A556}" destId="{7423B358-5EB6-4377-8BFA-BF5EE0B6781C}" srcOrd="1" destOrd="0" presId="urn:microsoft.com/office/officeart/2008/layout/LinedList"/>
    <dgm:cxn modelId="{B53E0D98-0FC4-4234-9FC1-2AB0752B33E4}" type="presParOf" srcId="{4C9B9F4A-5883-4A31-A04F-46D3FAD8A556}" destId="{04B602D0-AA9A-47CA-9FEF-A54A8CC04F6A}" srcOrd="2" destOrd="0" presId="urn:microsoft.com/office/officeart/2008/layout/LinedList"/>
    <dgm:cxn modelId="{5AF7334E-E741-4C17-BA60-8FE12F720F60}" type="presParOf" srcId="{FF6D9504-AB06-40E7-8866-7C1567049934}" destId="{A1271A7B-EAD1-43E2-9AEE-7AC0B1C9D783}" srcOrd="8" destOrd="0" presId="urn:microsoft.com/office/officeart/2008/layout/LinedList"/>
    <dgm:cxn modelId="{F74D6B48-E326-4740-9A63-29FF4C94F093}" type="presParOf" srcId="{FF6D9504-AB06-40E7-8866-7C1567049934}" destId="{C464950C-81E3-42DF-885D-25873A0F487E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DA846B6-FA2B-4982-8E43-84191CEBAE40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239F574-D789-4B58-B0A5-35F4AC7EAF47}">
      <dgm:prSet phldrT="[Text]"/>
      <dgm:spPr/>
      <dgm:t>
        <a:bodyPr/>
        <a:lstStyle/>
        <a:p>
          <a:r>
            <a:rPr lang="en-US" dirty="0" err="1"/>
            <a:t>Aktivitete</a:t>
          </a:r>
          <a:r>
            <a:rPr lang="en-US" dirty="0"/>
            <a:t> </a:t>
          </a:r>
          <a:r>
            <a:rPr lang="en-US" dirty="0" err="1"/>
            <a:t>të</a:t>
          </a:r>
          <a:r>
            <a:rPr lang="en-US" dirty="0"/>
            <a:t> </a:t>
          </a:r>
          <a:r>
            <a:rPr lang="en-US" dirty="0" err="1"/>
            <a:t>tjera</a:t>
          </a:r>
          <a:endParaRPr lang="en-US" dirty="0"/>
        </a:p>
      </dgm:t>
    </dgm:pt>
    <dgm:pt modelId="{077EF37E-28A4-4907-A0CD-40C01D4DC853}" type="parTrans" cxnId="{3AD56254-6C47-439C-A1D3-8215865DE927}">
      <dgm:prSet/>
      <dgm:spPr/>
      <dgm:t>
        <a:bodyPr/>
        <a:lstStyle/>
        <a:p>
          <a:endParaRPr lang="en-US"/>
        </a:p>
      </dgm:t>
    </dgm:pt>
    <dgm:pt modelId="{EBD9FD5E-1FA2-485C-BAA9-A700C8F361CA}" type="sibTrans" cxnId="{3AD56254-6C47-439C-A1D3-8215865DE927}">
      <dgm:prSet/>
      <dgm:spPr/>
      <dgm:t>
        <a:bodyPr/>
        <a:lstStyle/>
        <a:p>
          <a:endParaRPr lang="en-US"/>
        </a:p>
      </dgm:t>
    </dgm:pt>
    <dgm:pt modelId="{F7183750-EA7B-4CDB-B76B-E7A6EDF5CFE9}">
      <dgm:prSet phldrT="[Text]"/>
      <dgm:spPr/>
      <dgm:t>
        <a:bodyPr/>
        <a:lstStyle/>
        <a:p>
          <a:r>
            <a:rPr lang="en-US" dirty="0" err="1"/>
            <a:t>Plotësimi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dokumentacionit</a:t>
          </a:r>
          <a:r>
            <a:rPr lang="en-US" dirty="0"/>
            <a:t> </a:t>
          </a:r>
          <a:r>
            <a:rPr lang="en-US" dirty="0" err="1"/>
            <a:t>për</a:t>
          </a:r>
          <a:r>
            <a:rPr lang="en-US" dirty="0"/>
            <a:t> </a:t>
          </a:r>
          <a:r>
            <a:rPr lang="en-US" dirty="0" err="1"/>
            <a:t>importimin</a:t>
          </a:r>
          <a:r>
            <a:rPr lang="en-US" dirty="0"/>
            <a:t> e </a:t>
          </a:r>
          <a:r>
            <a:rPr lang="en-US" dirty="0" err="1"/>
            <a:t>paisjeve</a:t>
          </a:r>
          <a:r>
            <a:rPr lang="en-US" dirty="0"/>
            <a:t> </a:t>
          </a:r>
          <a:r>
            <a:rPr lang="en-US" dirty="0" err="1"/>
            <a:t>për</a:t>
          </a:r>
          <a:r>
            <a:rPr lang="en-US" dirty="0"/>
            <a:t> 5G</a:t>
          </a:r>
        </a:p>
      </dgm:t>
    </dgm:pt>
    <dgm:pt modelId="{8BE7A6FB-9577-476A-A786-8C7BC01406ED}" type="parTrans" cxnId="{D15B6A50-0D2A-4E57-9BFC-ADF3C9A5F70E}">
      <dgm:prSet/>
      <dgm:spPr/>
      <dgm:t>
        <a:bodyPr/>
        <a:lstStyle/>
        <a:p>
          <a:endParaRPr lang="en-US"/>
        </a:p>
      </dgm:t>
    </dgm:pt>
    <dgm:pt modelId="{3B339F37-51F9-4C34-8A3F-1F3A15E38BDC}" type="sibTrans" cxnId="{D15B6A50-0D2A-4E57-9BFC-ADF3C9A5F70E}">
      <dgm:prSet/>
      <dgm:spPr/>
      <dgm:t>
        <a:bodyPr/>
        <a:lstStyle/>
        <a:p>
          <a:endParaRPr lang="en-US"/>
        </a:p>
      </dgm:t>
    </dgm:pt>
    <dgm:pt modelId="{072DEA98-507D-45DB-822E-71A181FA7363}">
      <dgm:prSet phldrT="[Text]"/>
      <dgm:spPr/>
      <dgm:t>
        <a:bodyPr/>
        <a:lstStyle/>
        <a:p>
          <a:r>
            <a:rPr lang="en-US" dirty="0" err="1"/>
            <a:t>Plotësimi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raportit</a:t>
          </a:r>
          <a:r>
            <a:rPr lang="en-US" dirty="0"/>
            <a:t> </a:t>
          </a:r>
          <a:r>
            <a:rPr lang="en-US" dirty="0" err="1"/>
            <a:t>vjetor</a:t>
          </a:r>
          <a:r>
            <a:rPr lang="en-US" dirty="0"/>
            <a:t> </a:t>
          </a:r>
          <a:r>
            <a:rPr lang="en-US" dirty="0" err="1"/>
            <a:t>për</a:t>
          </a:r>
          <a:r>
            <a:rPr lang="en-US" dirty="0"/>
            <a:t> Radio Campus </a:t>
          </a:r>
          <a:r>
            <a:rPr lang="en-US" dirty="0" err="1"/>
            <a:t>dhe</a:t>
          </a:r>
          <a:r>
            <a:rPr lang="en-US" dirty="0"/>
            <a:t> UBT TV </a:t>
          </a:r>
          <a:r>
            <a:rPr lang="en-US" dirty="0" err="1"/>
            <a:t>dhe</a:t>
          </a:r>
          <a:r>
            <a:rPr lang="en-US" dirty="0"/>
            <a:t> </a:t>
          </a:r>
          <a:r>
            <a:rPr lang="en-US" dirty="0" err="1"/>
            <a:t>dërgimi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të</a:t>
          </a:r>
          <a:r>
            <a:rPr lang="en-US" dirty="0"/>
            <a:t> </a:t>
          </a:r>
          <a:r>
            <a:rPr lang="en-US" dirty="0" err="1"/>
            <a:t>njejtave</a:t>
          </a:r>
          <a:r>
            <a:rPr lang="en-US" dirty="0"/>
            <a:t> </a:t>
          </a:r>
          <a:r>
            <a:rPr lang="en-US" dirty="0" err="1"/>
            <a:t>në</a:t>
          </a:r>
          <a:r>
            <a:rPr lang="en-US" dirty="0"/>
            <a:t> KPM</a:t>
          </a:r>
        </a:p>
      </dgm:t>
    </dgm:pt>
    <dgm:pt modelId="{C521CD64-6B94-4F21-B902-C40C4B4AA9D1}" type="parTrans" cxnId="{47114AB6-4A95-430B-928F-45FB3D25ABFD}">
      <dgm:prSet/>
      <dgm:spPr/>
      <dgm:t>
        <a:bodyPr/>
        <a:lstStyle/>
        <a:p>
          <a:endParaRPr lang="en-US"/>
        </a:p>
      </dgm:t>
    </dgm:pt>
    <dgm:pt modelId="{DCEF8DBC-6786-4A63-88BB-2E70B90412C6}" type="sibTrans" cxnId="{47114AB6-4A95-430B-928F-45FB3D25ABFD}">
      <dgm:prSet/>
      <dgm:spPr/>
      <dgm:t>
        <a:bodyPr/>
        <a:lstStyle/>
        <a:p>
          <a:endParaRPr lang="en-US"/>
        </a:p>
      </dgm:t>
    </dgm:pt>
    <dgm:pt modelId="{F3274A0D-C43C-4825-B338-275A74B4C598}">
      <dgm:prSet phldrT="[Text]"/>
      <dgm:spPr/>
      <dgm:t>
        <a:bodyPr/>
        <a:lstStyle/>
        <a:p>
          <a:r>
            <a:rPr lang="en-US" dirty="0" err="1"/>
            <a:t>Organizimi</a:t>
          </a:r>
          <a:r>
            <a:rPr lang="en-US" dirty="0"/>
            <a:t> </a:t>
          </a:r>
          <a:r>
            <a:rPr lang="en-US" dirty="0" err="1"/>
            <a:t>i</a:t>
          </a:r>
          <a:r>
            <a:rPr lang="en-US" dirty="0"/>
            <a:t> </a:t>
          </a:r>
          <a:r>
            <a:rPr lang="en-US" dirty="0" err="1"/>
            <a:t>zgjedhjeve</a:t>
          </a:r>
          <a:r>
            <a:rPr lang="en-US" dirty="0"/>
            <a:t> </a:t>
          </a:r>
          <a:r>
            <a:rPr lang="en-US" dirty="0" err="1"/>
            <a:t>studentore</a:t>
          </a:r>
          <a:endParaRPr lang="en-US" dirty="0"/>
        </a:p>
      </dgm:t>
    </dgm:pt>
    <dgm:pt modelId="{B1D3BA85-6E00-45A6-BD85-B0EB02EB8508}" type="parTrans" cxnId="{6C5D2167-BE7C-4957-AEC6-801BF67AFF9A}">
      <dgm:prSet/>
      <dgm:spPr/>
      <dgm:t>
        <a:bodyPr/>
        <a:lstStyle/>
        <a:p>
          <a:endParaRPr lang="en-US"/>
        </a:p>
      </dgm:t>
    </dgm:pt>
    <dgm:pt modelId="{A99C728B-35E1-4D78-9020-6BB2F216AD66}" type="sibTrans" cxnId="{6C5D2167-BE7C-4957-AEC6-801BF67AFF9A}">
      <dgm:prSet/>
      <dgm:spPr/>
      <dgm:t>
        <a:bodyPr/>
        <a:lstStyle/>
        <a:p>
          <a:endParaRPr lang="en-US"/>
        </a:p>
      </dgm:t>
    </dgm:pt>
    <dgm:pt modelId="{42876ECD-E85E-4E60-B073-90ECA64A1DC0}" type="pres">
      <dgm:prSet presAssocID="{8DA846B6-FA2B-4982-8E43-84191CEBAE4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CE2C9A9B-50FB-4730-9375-3DC079F29EB1}" type="pres">
      <dgm:prSet presAssocID="{3239F574-D789-4B58-B0A5-35F4AC7EAF47}" presName="thickLine" presStyleLbl="alignNode1" presStyleIdx="0" presStyleCnt="1"/>
      <dgm:spPr/>
    </dgm:pt>
    <dgm:pt modelId="{41DF763C-6813-48A9-A39D-FDE1598C6E58}" type="pres">
      <dgm:prSet presAssocID="{3239F574-D789-4B58-B0A5-35F4AC7EAF47}" presName="horz1" presStyleCnt="0"/>
      <dgm:spPr/>
    </dgm:pt>
    <dgm:pt modelId="{5E00E8F8-1B75-4E11-9B00-F5847153E6BC}" type="pres">
      <dgm:prSet presAssocID="{3239F574-D789-4B58-B0A5-35F4AC7EAF47}" presName="tx1" presStyleLbl="revTx" presStyleIdx="0" presStyleCnt="4"/>
      <dgm:spPr/>
      <dgm:t>
        <a:bodyPr/>
        <a:lstStyle/>
        <a:p>
          <a:endParaRPr lang="en-US"/>
        </a:p>
      </dgm:t>
    </dgm:pt>
    <dgm:pt modelId="{4B1E4C34-3756-4023-835B-39E5D8BC5E30}" type="pres">
      <dgm:prSet presAssocID="{3239F574-D789-4B58-B0A5-35F4AC7EAF47}" presName="vert1" presStyleCnt="0"/>
      <dgm:spPr/>
    </dgm:pt>
    <dgm:pt modelId="{B70638B7-EDD9-4D2E-A162-E361EECEE326}" type="pres">
      <dgm:prSet presAssocID="{F7183750-EA7B-4CDB-B76B-E7A6EDF5CFE9}" presName="vertSpace2a" presStyleCnt="0"/>
      <dgm:spPr/>
    </dgm:pt>
    <dgm:pt modelId="{D93B65B8-C560-4761-84AE-7B9B9C684A55}" type="pres">
      <dgm:prSet presAssocID="{F7183750-EA7B-4CDB-B76B-E7A6EDF5CFE9}" presName="horz2" presStyleCnt="0"/>
      <dgm:spPr/>
    </dgm:pt>
    <dgm:pt modelId="{E7FCC62E-73D2-48C7-8E7D-64901AB1A586}" type="pres">
      <dgm:prSet presAssocID="{F7183750-EA7B-4CDB-B76B-E7A6EDF5CFE9}" presName="horzSpace2" presStyleCnt="0"/>
      <dgm:spPr/>
    </dgm:pt>
    <dgm:pt modelId="{65C3BF20-A27A-461F-AF74-09A7EDAF8762}" type="pres">
      <dgm:prSet presAssocID="{F7183750-EA7B-4CDB-B76B-E7A6EDF5CFE9}" presName="tx2" presStyleLbl="revTx" presStyleIdx="1" presStyleCnt="4"/>
      <dgm:spPr/>
      <dgm:t>
        <a:bodyPr/>
        <a:lstStyle/>
        <a:p>
          <a:endParaRPr lang="en-US"/>
        </a:p>
      </dgm:t>
    </dgm:pt>
    <dgm:pt modelId="{8302E0AC-1479-490A-B659-A969AAA8E6AF}" type="pres">
      <dgm:prSet presAssocID="{F7183750-EA7B-4CDB-B76B-E7A6EDF5CFE9}" presName="vert2" presStyleCnt="0"/>
      <dgm:spPr/>
    </dgm:pt>
    <dgm:pt modelId="{B0AAFEAC-8BEA-4CAC-95BA-0264FE03161C}" type="pres">
      <dgm:prSet presAssocID="{F7183750-EA7B-4CDB-B76B-E7A6EDF5CFE9}" presName="thinLine2b" presStyleLbl="callout" presStyleIdx="0" presStyleCnt="3"/>
      <dgm:spPr/>
    </dgm:pt>
    <dgm:pt modelId="{8BB58514-D7BD-4919-889F-4122F833874A}" type="pres">
      <dgm:prSet presAssocID="{F7183750-EA7B-4CDB-B76B-E7A6EDF5CFE9}" presName="vertSpace2b" presStyleCnt="0"/>
      <dgm:spPr/>
    </dgm:pt>
    <dgm:pt modelId="{D625B16B-504F-42EB-8BA3-7EBAFF3E0F9A}" type="pres">
      <dgm:prSet presAssocID="{072DEA98-507D-45DB-822E-71A181FA7363}" presName="horz2" presStyleCnt="0"/>
      <dgm:spPr/>
    </dgm:pt>
    <dgm:pt modelId="{DE7A1D9C-37EC-4F60-B4CE-528B0151ACE2}" type="pres">
      <dgm:prSet presAssocID="{072DEA98-507D-45DB-822E-71A181FA7363}" presName="horzSpace2" presStyleCnt="0"/>
      <dgm:spPr/>
    </dgm:pt>
    <dgm:pt modelId="{776BDFBE-B234-4994-A957-5D2866441A90}" type="pres">
      <dgm:prSet presAssocID="{072DEA98-507D-45DB-822E-71A181FA7363}" presName="tx2" presStyleLbl="revTx" presStyleIdx="2" presStyleCnt="4"/>
      <dgm:spPr/>
      <dgm:t>
        <a:bodyPr/>
        <a:lstStyle/>
        <a:p>
          <a:endParaRPr lang="en-US"/>
        </a:p>
      </dgm:t>
    </dgm:pt>
    <dgm:pt modelId="{DE8E0EC4-1523-42D0-9AB5-AAB4818D492E}" type="pres">
      <dgm:prSet presAssocID="{072DEA98-507D-45DB-822E-71A181FA7363}" presName="vert2" presStyleCnt="0"/>
      <dgm:spPr/>
    </dgm:pt>
    <dgm:pt modelId="{BFB72BCA-B0B4-47DD-9D0D-81E040FF4D6C}" type="pres">
      <dgm:prSet presAssocID="{072DEA98-507D-45DB-822E-71A181FA7363}" presName="thinLine2b" presStyleLbl="callout" presStyleIdx="1" presStyleCnt="3"/>
      <dgm:spPr/>
    </dgm:pt>
    <dgm:pt modelId="{04D3381E-DCEA-4C11-A318-91665DD7F04B}" type="pres">
      <dgm:prSet presAssocID="{072DEA98-507D-45DB-822E-71A181FA7363}" presName="vertSpace2b" presStyleCnt="0"/>
      <dgm:spPr/>
    </dgm:pt>
    <dgm:pt modelId="{A59703C0-3050-4362-BCC6-31BBB8788FBA}" type="pres">
      <dgm:prSet presAssocID="{F3274A0D-C43C-4825-B338-275A74B4C598}" presName="horz2" presStyleCnt="0"/>
      <dgm:spPr/>
    </dgm:pt>
    <dgm:pt modelId="{B2519994-3F72-46FA-A1F4-144A373CA51B}" type="pres">
      <dgm:prSet presAssocID="{F3274A0D-C43C-4825-B338-275A74B4C598}" presName="horzSpace2" presStyleCnt="0"/>
      <dgm:spPr/>
    </dgm:pt>
    <dgm:pt modelId="{E00E9943-E649-4CB3-957B-CCAFB1D78651}" type="pres">
      <dgm:prSet presAssocID="{F3274A0D-C43C-4825-B338-275A74B4C598}" presName="tx2" presStyleLbl="revTx" presStyleIdx="3" presStyleCnt="4"/>
      <dgm:spPr/>
      <dgm:t>
        <a:bodyPr/>
        <a:lstStyle/>
        <a:p>
          <a:endParaRPr lang="en-US"/>
        </a:p>
      </dgm:t>
    </dgm:pt>
    <dgm:pt modelId="{9B9C1C2D-74AB-4DBC-941C-6F35D3E3FFBD}" type="pres">
      <dgm:prSet presAssocID="{F3274A0D-C43C-4825-B338-275A74B4C598}" presName="vert2" presStyleCnt="0"/>
      <dgm:spPr/>
    </dgm:pt>
    <dgm:pt modelId="{1B464CAB-99A7-4E92-BF59-85CE257C2D08}" type="pres">
      <dgm:prSet presAssocID="{F3274A0D-C43C-4825-B338-275A74B4C598}" presName="thinLine2b" presStyleLbl="callout" presStyleIdx="2" presStyleCnt="3"/>
      <dgm:spPr/>
    </dgm:pt>
    <dgm:pt modelId="{0C5850F5-6E2F-4921-809D-69D2B02E739A}" type="pres">
      <dgm:prSet presAssocID="{F3274A0D-C43C-4825-B338-275A74B4C598}" presName="vertSpace2b" presStyleCnt="0"/>
      <dgm:spPr/>
    </dgm:pt>
  </dgm:ptLst>
  <dgm:cxnLst>
    <dgm:cxn modelId="{41945CF6-ED4D-42FD-ADAB-4F62D8E8F23D}" type="presOf" srcId="{8DA846B6-FA2B-4982-8E43-84191CEBAE40}" destId="{42876ECD-E85E-4E60-B073-90ECA64A1DC0}" srcOrd="0" destOrd="0" presId="urn:microsoft.com/office/officeart/2008/layout/LinedList"/>
    <dgm:cxn modelId="{3D759643-A339-4C2C-B973-6EC8C1A3ED5C}" type="presOf" srcId="{F3274A0D-C43C-4825-B338-275A74B4C598}" destId="{E00E9943-E649-4CB3-957B-CCAFB1D78651}" srcOrd="0" destOrd="0" presId="urn:microsoft.com/office/officeart/2008/layout/LinedList"/>
    <dgm:cxn modelId="{47114AB6-4A95-430B-928F-45FB3D25ABFD}" srcId="{3239F574-D789-4B58-B0A5-35F4AC7EAF47}" destId="{072DEA98-507D-45DB-822E-71A181FA7363}" srcOrd="1" destOrd="0" parTransId="{C521CD64-6B94-4F21-B902-C40C4B4AA9D1}" sibTransId="{DCEF8DBC-6786-4A63-88BB-2E70B90412C6}"/>
    <dgm:cxn modelId="{B3F7EB15-5D80-4C7A-894F-EDEE105C46B9}" type="presOf" srcId="{072DEA98-507D-45DB-822E-71A181FA7363}" destId="{776BDFBE-B234-4994-A957-5D2866441A90}" srcOrd="0" destOrd="0" presId="urn:microsoft.com/office/officeart/2008/layout/LinedList"/>
    <dgm:cxn modelId="{028F47A3-9F7C-4089-B12A-F1A5C41D9002}" type="presOf" srcId="{F7183750-EA7B-4CDB-B76B-E7A6EDF5CFE9}" destId="{65C3BF20-A27A-461F-AF74-09A7EDAF8762}" srcOrd="0" destOrd="0" presId="urn:microsoft.com/office/officeart/2008/layout/LinedList"/>
    <dgm:cxn modelId="{3AD56254-6C47-439C-A1D3-8215865DE927}" srcId="{8DA846B6-FA2B-4982-8E43-84191CEBAE40}" destId="{3239F574-D789-4B58-B0A5-35F4AC7EAF47}" srcOrd="0" destOrd="0" parTransId="{077EF37E-28A4-4907-A0CD-40C01D4DC853}" sibTransId="{EBD9FD5E-1FA2-485C-BAA9-A700C8F361CA}"/>
    <dgm:cxn modelId="{6C5D2167-BE7C-4957-AEC6-801BF67AFF9A}" srcId="{3239F574-D789-4B58-B0A5-35F4AC7EAF47}" destId="{F3274A0D-C43C-4825-B338-275A74B4C598}" srcOrd="2" destOrd="0" parTransId="{B1D3BA85-6E00-45A6-BD85-B0EB02EB8508}" sibTransId="{A99C728B-35E1-4D78-9020-6BB2F216AD66}"/>
    <dgm:cxn modelId="{D15B6A50-0D2A-4E57-9BFC-ADF3C9A5F70E}" srcId="{3239F574-D789-4B58-B0A5-35F4AC7EAF47}" destId="{F7183750-EA7B-4CDB-B76B-E7A6EDF5CFE9}" srcOrd="0" destOrd="0" parTransId="{8BE7A6FB-9577-476A-A786-8C7BC01406ED}" sibTransId="{3B339F37-51F9-4C34-8A3F-1F3A15E38BDC}"/>
    <dgm:cxn modelId="{59F55A98-940B-4080-A1B2-B1E72D018410}" type="presOf" srcId="{3239F574-D789-4B58-B0A5-35F4AC7EAF47}" destId="{5E00E8F8-1B75-4E11-9B00-F5847153E6BC}" srcOrd="0" destOrd="0" presId="urn:microsoft.com/office/officeart/2008/layout/LinedList"/>
    <dgm:cxn modelId="{414A66B0-B9A5-4F2D-98DE-FF26CD91306B}" type="presParOf" srcId="{42876ECD-E85E-4E60-B073-90ECA64A1DC0}" destId="{CE2C9A9B-50FB-4730-9375-3DC079F29EB1}" srcOrd="0" destOrd="0" presId="urn:microsoft.com/office/officeart/2008/layout/LinedList"/>
    <dgm:cxn modelId="{B56C7564-3931-47C7-A7CA-0A99CB70F352}" type="presParOf" srcId="{42876ECD-E85E-4E60-B073-90ECA64A1DC0}" destId="{41DF763C-6813-48A9-A39D-FDE1598C6E58}" srcOrd="1" destOrd="0" presId="urn:microsoft.com/office/officeart/2008/layout/LinedList"/>
    <dgm:cxn modelId="{08FEAF79-96E8-4A66-BA14-27D6BA3796EB}" type="presParOf" srcId="{41DF763C-6813-48A9-A39D-FDE1598C6E58}" destId="{5E00E8F8-1B75-4E11-9B00-F5847153E6BC}" srcOrd="0" destOrd="0" presId="urn:microsoft.com/office/officeart/2008/layout/LinedList"/>
    <dgm:cxn modelId="{D163212A-C8E7-4ECA-91CA-4F5AD2321A0A}" type="presParOf" srcId="{41DF763C-6813-48A9-A39D-FDE1598C6E58}" destId="{4B1E4C34-3756-4023-835B-39E5D8BC5E30}" srcOrd="1" destOrd="0" presId="urn:microsoft.com/office/officeart/2008/layout/LinedList"/>
    <dgm:cxn modelId="{B27C59E9-104E-4CD6-8EC3-D7A3EFE8DA5E}" type="presParOf" srcId="{4B1E4C34-3756-4023-835B-39E5D8BC5E30}" destId="{B70638B7-EDD9-4D2E-A162-E361EECEE326}" srcOrd="0" destOrd="0" presId="urn:microsoft.com/office/officeart/2008/layout/LinedList"/>
    <dgm:cxn modelId="{8AEAE5D9-D39A-4345-A884-4958F8D24D1C}" type="presParOf" srcId="{4B1E4C34-3756-4023-835B-39E5D8BC5E30}" destId="{D93B65B8-C560-4761-84AE-7B9B9C684A55}" srcOrd="1" destOrd="0" presId="urn:microsoft.com/office/officeart/2008/layout/LinedList"/>
    <dgm:cxn modelId="{C5160D0E-DC00-42F6-9D02-6881E2FC691C}" type="presParOf" srcId="{D93B65B8-C560-4761-84AE-7B9B9C684A55}" destId="{E7FCC62E-73D2-48C7-8E7D-64901AB1A586}" srcOrd="0" destOrd="0" presId="urn:microsoft.com/office/officeart/2008/layout/LinedList"/>
    <dgm:cxn modelId="{0ACB8D93-5129-40E4-8E40-CE4B08A5F0B6}" type="presParOf" srcId="{D93B65B8-C560-4761-84AE-7B9B9C684A55}" destId="{65C3BF20-A27A-461F-AF74-09A7EDAF8762}" srcOrd="1" destOrd="0" presId="urn:microsoft.com/office/officeart/2008/layout/LinedList"/>
    <dgm:cxn modelId="{B49DEEA2-EB21-4007-8617-F942F795E03D}" type="presParOf" srcId="{D93B65B8-C560-4761-84AE-7B9B9C684A55}" destId="{8302E0AC-1479-490A-B659-A969AAA8E6AF}" srcOrd="2" destOrd="0" presId="urn:microsoft.com/office/officeart/2008/layout/LinedList"/>
    <dgm:cxn modelId="{8D0EC74C-9A32-4043-92CF-A61F173BB7C8}" type="presParOf" srcId="{4B1E4C34-3756-4023-835B-39E5D8BC5E30}" destId="{B0AAFEAC-8BEA-4CAC-95BA-0264FE03161C}" srcOrd="2" destOrd="0" presId="urn:microsoft.com/office/officeart/2008/layout/LinedList"/>
    <dgm:cxn modelId="{6539A143-4A8B-489C-A9AD-F6DE4282ECBB}" type="presParOf" srcId="{4B1E4C34-3756-4023-835B-39E5D8BC5E30}" destId="{8BB58514-D7BD-4919-889F-4122F833874A}" srcOrd="3" destOrd="0" presId="urn:microsoft.com/office/officeart/2008/layout/LinedList"/>
    <dgm:cxn modelId="{C1F50E1A-F69B-4A59-8B41-9307BA27313E}" type="presParOf" srcId="{4B1E4C34-3756-4023-835B-39E5D8BC5E30}" destId="{D625B16B-504F-42EB-8BA3-7EBAFF3E0F9A}" srcOrd="4" destOrd="0" presId="urn:microsoft.com/office/officeart/2008/layout/LinedList"/>
    <dgm:cxn modelId="{DF4C3B4F-7FF7-4076-A723-F18C13382D7B}" type="presParOf" srcId="{D625B16B-504F-42EB-8BA3-7EBAFF3E0F9A}" destId="{DE7A1D9C-37EC-4F60-B4CE-528B0151ACE2}" srcOrd="0" destOrd="0" presId="urn:microsoft.com/office/officeart/2008/layout/LinedList"/>
    <dgm:cxn modelId="{B1E36C04-E9A5-4AF3-8DCE-D88E79A77B58}" type="presParOf" srcId="{D625B16B-504F-42EB-8BA3-7EBAFF3E0F9A}" destId="{776BDFBE-B234-4994-A957-5D2866441A90}" srcOrd="1" destOrd="0" presId="urn:microsoft.com/office/officeart/2008/layout/LinedList"/>
    <dgm:cxn modelId="{0149BE91-CFA9-4DAB-BCE8-56ACC89B2B43}" type="presParOf" srcId="{D625B16B-504F-42EB-8BA3-7EBAFF3E0F9A}" destId="{DE8E0EC4-1523-42D0-9AB5-AAB4818D492E}" srcOrd="2" destOrd="0" presId="urn:microsoft.com/office/officeart/2008/layout/LinedList"/>
    <dgm:cxn modelId="{5AA87727-5DFB-4ECC-A1E3-8033F1370645}" type="presParOf" srcId="{4B1E4C34-3756-4023-835B-39E5D8BC5E30}" destId="{BFB72BCA-B0B4-47DD-9D0D-81E040FF4D6C}" srcOrd="5" destOrd="0" presId="urn:microsoft.com/office/officeart/2008/layout/LinedList"/>
    <dgm:cxn modelId="{38BB28DA-4AFB-41BA-96B2-EF6B9D46DC19}" type="presParOf" srcId="{4B1E4C34-3756-4023-835B-39E5D8BC5E30}" destId="{04D3381E-DCEA-4C11-A318-91665DD7F04B}" srcOrd="6" destOrd="0" presId="urn:microsoft.com/office/officeart/2008/layout/LinedList"/>
    <dgm:cxn modelId="{AB93F37A-7139-4D37-8B04-D2BAEEC33FC3}" type="presParOf" srcId="{4B1E4C34-3756-4023-835B-39E5D8BC5E30}" destId="{A59703C0-3050-4362-BCC6-31BBB8788FBA}" srcOrd="7" destOrd="0" presId="urn:microsoft.com/office/officeart/2008/layout/LinedList"/>
    <dgm:cxn modelId="{C1CA6DBE-86C1-4BB0-A5B7-09801D891C9C}" type="presParOf" srcId="{A59703C0-3050-4362-BCC6-31BBB8788FBA}" destId="{B2519994-3F72-46FA-A1F4-144A373CA51B}" srcOrd="0" destOrd="0" presId="urn:microsoft.com/office/officeart/2008/layout/LinedList"/>
    <dgm:cxn modelId="{20290636-F399-49FB-A68F-215D236AD958}" type="presParOf" srcId="{A59703C0-3050-4362-BCC6-31BBB8788FBA}" destId="{E00E9943-E649-4CB3-957B-CCAFB1D78651}" srcOrd="1" destOrd="0" presId="urn:microsoft.com/office/officeart/2008/layout/LinedList"/>
    <dgm:cxn modelId="{FA195187-6902-4E7D-9A67-EC2455350CCC}" type="presParOf" srcId="{A59703C0-3050-4362-BCC6-31BBB8788FBA}" destId="{9B9C1C2D-74AB-4DBC-941C-6F35D3E3FFBD}" srcOrd="2" destOrd="0" presId="urn:microsoft.com/office/officeart/2008/layout/LinedList"/>
    <dgm:cxn modelId="{D68897A1-DE6C-4689-8B0A-EE83FF8D4B9D}" type="presParOf" srcId="{4B1E4C34-3756-4023-835B-39E5D8BC5E30}" destId="{1B464CAB-99A7-4E92-BF59-85CE257C2D08}" srcOrd="8" destOrd="0" presId="urn:microsoft.com/office/officeart/2008/layout/LinedList"/>
    <dgm:cxn modelId="{556B53F1-ACE7-4415-A9E6-B2A4EEA0B214}" type="presParOf" srcId="{4B1E4C34-3756-4023-835B-39E5D8BC5E30}" destId="{0C5850F5-6E2F-4921-809D-69D2B02E739A}" srcOrd="9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39856B-E511-4A7B-909A-B7CBB1BE0BFB}">
      <dsp:nvSpPr>
        <dsp:cNvPr id="0" name=""/>
        <dsp:cNvSpPr/>
      </dsp:nvSpPr>
      <dsp:spPr>
        <a:xfrm>
          <a:off x="2116" y="2482188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Ri-</a:t>
          </a:r>
          <a:r>
            <a:rPr lang="en-US" sz="2300" kern="1200" dirty="0" err="1"/>
            <a:t>licencimi</a:t>
          </a:r>
          <a:r>
            <a:rPr lang="en-US" sz="2300" kern="1200" dirty="0"/>
            <a:t> </a:t>
          </a:r>
          <a:r>
            <a:rPr lang="en-US" sz="2300" kern="1200" dirty="0" err="1"/>
            <a:t>dhe</a:t>
          </a:r>
          <a:r>
            <a:rPr lang="en-US" sz="2300" kern="1200" dirty="0"/>
            <a:t> </a:t>
          </a:r>
          <a:r>
            <a:rPr lang="en-US" sz="2300" kern="1200" dirty="0" err="1"/>
            <a:t>licencimi</a:t>
          </a:r>
          <a:endParaRPr lang="en-US" sz="2300" kern="1200" dirty="0"/>
        </a:p>
      </dsp:txBody>
      <dsp:txXfrm>
        <a:off x="33423" y="2513495"/>
        <a:ext cx="2075219" cy="1006302"/>
      </dsp:txXfrm>
    </dsp:sp>
    <dsp:sp modelId="{793B2818-C502-4F24-802E-D092DB587F5B}">
      <dsp:nvSpPr>
        <dsp:cNvPr id="0" name=""/>
        <dsp:cNvSpPr/>
      </dsp:nvSpPr>
      <dsp:spPr>
        <a:xfrm rot="17692822">
          <a:off x="1551254" y="2076952"/>
          <a:ext cx="2032523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2032523" y="1775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516703" y="2043893"/>
        <a:ext cx="101626" cy="101626"/>
      </dsp:txXfrm>
    </dsp:sp>
    <dsp:sp modelId="{23CCED29-E2AC-4C7B-A8E7-71C2EDD2DF5E}">
      <dsp:nvSpPr>
        <dsp:cNvPr id="0" name=""/>
        <dsp:cNvSpPr/>
      </dsp:nvSpPr>
      <dsp:spPr>
        <a:xfrm>
          <a:off x="2995083" y="638307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/>
            <a:t>Arsim</a:t>
          </a:r>
          <a:r>
            <a:rPr lang="en-US" sz="2300" kern="1200" dirty="0"/>
            <a:t> </a:t>
          </a:r>
          <a:r>
            <a:rPr lang="en-US" sz="2300" kern="1200" dirty="0" err="1"/>
            <a:t>i</a:t>
          </a:r>
          <a:r>
            <a:rPr lang="en-US" sz="2300" kern="1200" dirty="0"/>
            <a:t> </a:t>
          </a:r>
          <a:r>
            <a:rPr lang="en-US" sz="2300" kern="1200" dirty="0" err="1"/>
            <a:t>lartë</a:t>
          </a:r>
          <a:endParaRPr lang="en-US" sz="2300" kern="1200" dirty="0"/>
        </a:p>
      </dsp:txBody>
      <dsp:txXfrm>
        <a:off x="3026390" y="669614"/>
        <a:ext cx="2075219" cy="1006302"/>
      </dsp:txXfrm>
    </dsp:sp>
    <dsp:sp modelId="{7AEFFBE3-785E-448D-9907-4F0B8E573929}">
      <dsp:nvSpPr>
        <dsp:cNvPr id="0" name=""/>
        <dsp:cNvSpPr/>
      </dsp:nvSpPr>
      <dsp:spPr>
        <a:xfrm rot="19457599">
          <a:off x="5033933" y="847698"/>
          <a:ext cx="1053099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053099" y="1775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34155" y="839124"/>
        <a:ext cx="52654" cy="52654"/>
      </dsp:txXfrm>
    </dsp:sp>
    <dsp:sp modelId="{9620AE58-F63A-489E-B392-DC925E078B8E}">
      <dsp:nvSpPr>
        <dsp:cNvPr id="0" name=""/>
        <dsp:cNvSpPr/>
      </dsp:nvSpPr>
      <dsp:spPr>
        <a:xfrm>
          <a:off x="5988050" y="23680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/>
            <a:t>Programor</a:t>
          </a:r>
          <a:endParaRPr lang="en-US" sz="2300" kern="1200" dirty="0"/>
        </a:p>
      </dsp:txBody>
      <dsp:txXfrm>
        <a:off x="6019357" y="54987"/>
        <a:ext cx="2075219" cy="1006302"/>
      </dsp:txXfrm>
    </dsp:sp>
    <dsp:sp modelId="{1E9BF408-4356-41CC-9A95-3D325AE19CFD}">
      <dsp:nvSpPr>
        <dsp:cNvPr id="0" name=""/>
        <dsp:cNvSpPr/>
      </dsp:nvSpPr>
      <dsp:spPr>
        <a:xfrm rot="2142401">
          <a:off x="5033933" y="1462325"/>
          <a:ext cx="1053099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053099" y="1775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34155" y="1453751"/>
        <a:ext cx="52654" cy="52654"/>
      </dsp:txXfrm>
    </dsp:sp>
    <dsp:sp modelId="{90A66A92-B748-43C1-8F46-B37ECF5AB27A}">
      <dsp:nvSpPr>
        <dsp:cNvPr id="0" name=""/>
        <dsp:cNvSpPr/>
      </dsp:nvSpPr>
      <dsp:spPr>
        <a:xfrm>
          <a:off x="5988050" y="1252934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/>
            <a:t>Degë</a:t>
          </a:r>
          <a:endParaRPr lang="en-US" sz="2300" kern="1200" dirty="0"/>
        </a:p>
      </dsp:txBody>
      <dsp:txXfrm>
        <a:off x="6019357" y="1284241"/>
        <a:ext cx="2075219" cy="1006302"/>
      </dsp:txXfrm>
    </dsp:sp>
    <dsp:sp modelId="{99E1C41E-FBEC-45EA-860F-A09014C3ECCB}">
      <dsp:nvSpPr>
        <dsp:cNvPr id="0" name=""/>
        <dsp:cNvSpPr/>
      </dsp:nvSpPr>
      <dsp:spPr>
        <a:xfrm rot="2142401">
          <a:off x="2040966" y="3306206"/>
          <a:ext cx="1053099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053099" y="1775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541189" y="3297633"/>
        <a:ext cx="52654" cy="52654"/>
      </dsp:txXfrm>
    </dsp:sp>
    <dsp:sp modelId="{6BB3038F-31AB-443E-8622-BCD0715460F4}">
      <dsp:nvSpPr>
        <dsp:cNvPr id="0" name=""/>
        <dsp:cNvSpPr/>
      </dsp:nvSpPr>
      <dsp:spPr>
        <a:xfrm>
          <a:off x="2995083" y="3096815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/>
            <a:t>Shkolla</a:t>
          </a:r>
          <a:r>
            <a:rPr lang="en-US" sz="2300" kern="1200" dirty="0"/>
            <a:t> e </a:t>
          </a:r>
          <a:r>
            <a:rPr lang="en-US" sz="2300" kern="1200" dirty="0" err="1"/>
            <a:t>mesme</a:t>
          </a:r>
          <a:endParaRPr lang="en-US" sz="2300" kern="1200" dirty="0"/>
        </a:p>
      </dsp:txBody>
      <dsp:txXfrm>
        <a:off x="3026390" y="3128122"/>
        <a:ext cx="2075219" cy="1006302"/>
      </dsp:txXfrm>
    </dsp:sp>
    <dsp:sp modelId="{48E66916-1751-484F-B379-FD2FC8CB3A11}">
      <dsp:nvSpPr>
        <dsp:cNvPr id="0" name=""/>
        <dsp:cNvSpPr/>
      </dsp:nvSpPr>
      <dsp:spPr>
        <a:xfrm rot="19457599">
          <a:off x="5033933" y="3306206"/>
          <a:ext cx="1053099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053099" y="1775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34155" y="3297633"/>
        <a:ext cx="52654" cy="52654"/>
      </dsp:txXfrm>
    </dsp:sp>
    <dsp:sp modelId="{9BD2A61A-7A2D-41E7-AFA2-2C87A704AB9F}">
      <dsp:nvSpPr>
        <dsp:cNvPr id="0" name=""/>
        <dsp:cNvSpPr/>
      </dsp:nvSpPr>
      <dsp:spPr>
        <a:xfrm>
          <a:off x="5988050" y="2482188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/>
            <a:t>Gjimanzi</a:t>
          </a:r>
          <a:r>
            <a:rPr lang="en-US" sz="2300" kern="1200" dirty="0"/>
            <a:t> UBT</a:t>
          </a:r>
        </a:p>
      </dsp:txBody>
      <dsp:txXfrm>
        <a:off x="6019357" y="2513495"/>
        <a:ext cx="2075219" cy="1006302"/>
      </dsp:txXfrm>
    </dsp:sp>
    <dsp:sp modelId="{8E186CE0-1327-491F-9F05-8C6E2503945E}">
      <dsp:nvSpPr>
        <dsp:cNvPr id="0" name=""/>
        <dsp:cNvSpPr/>
      </dsp:nvSpPr>
      <dsp:spPr>
        <a:xfrm rot="2142401">
          <a:off x="5033933" y="3920833"/>
          <a:ext cx="1053099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1053099" y="17753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534155" y="3912260"/>
        <a:ext cx="52654" cy="52654"/>
      </dsp:txXfrm>
    </dsp:sp>
    <dsp:sp modelId="{9974C4B7-3E46-47A8-978D-33664D174C63}">
      <dsp:nvSpPr>
        <dsp:cNvPr id="0" name=""/>
        <dsp:cNvSpPr/>
      </dsp:nvSpPr>
      <dsp:spPr>
        <a:xfrm>
          <a:off x="5988050" y="3711442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err="1"/>
            <a:t>Shkolla</a:t>
          </a:r>
          <a:r>
            <a:rPr lang="en-US" sz="2300" kern="1200" dirty="0"/>
            <a:t> e </a:t>
          </a:r>
          <a:r>
            <a:rPr lang="en-US" sz="2300" kern="1200" dirty="0" err="1"/>
            <a:t>mesme</a:t>
          </a:r>
          <a:r>
            <a:rPr lang="en-US" sz="2300" kern="1200" dirty="0"/>
            <a:t> </a:t>
          </a:r>
          <a:r>
            <a:rPr lang="en-US" sz="2300" kern="1200" dirty="0" err="1"/>
            <a:t>profesionale</a:t>
          </a:r>
          <a:endParaRPr lang="en-US" sz="2300" kern="1200" dirty="0"/>
        </a:p>
      </dsp:txBody>
      <dsp:txXfrm>
        <a:off x="6019357" y="3742749"/>
        <a:ext cx="2075219" cy="1006302"/>
      </dsp:txXfrm>
    </dsp:sp>
    <dsp:sp modelId="{CC2D1607-B895-47E3-9D7F-BEB6A2FFF481}">
      <dsp:nvSpPr>
        <dsp:cNvPr id="0" name=""/>
        <dsp:cNvSpPr/>
      </dsp:nvSpPr>
      <dsp:spPr>
        <a:xfrm rot="3907178">
          <a:off x="1551254" y="3920833"/>
          <a:ext cx="2032523" cy="35507"/>
        </a:xfrm>
        <a:custGeom>
          <a:avLst/>
          <a:gdLst/>
          <a:ahLst/>
          <a:cxnLst/>
          <a:rect l="0" t="0" r="0" b="0"/>
          <a:pathLst>
            <a:path>
              <a:moveTo>
                <a:pt x="0" y="17753"/>
              </a:moveTo>
              <a:lnTo>
                <a:pt x="2032523" y="17753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516703" y="3887774"/>
        <a:ext cx="101626" cy="101626"/>
      </dsp:txXfrm>
    </dsp:sp>
    <dsp:sp modelId="{E4996B34-29F2-49BD-AC1D-73F047A25FB8}">
      <dsp:nvSpPr>
        <dsp:cNvPr id="0" name=""/>
        <dsp:cNvSpPr/>
      </dsp:nvSpPr>
      <dsp:spPr>
        <a:xfrm>
          <a:off x="2995083" y="4326070"/>
          <a:ext cx="2137833" cy="106891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/>
            <a:t>Radio Campus</a:t>
          </a:r>
        </a:p>
      </dsp:txBody>
      <dsp:txXfrm>
        <a:off x="3026390" y="4357377"/>
        <a:ext cx="2075219" cy="100630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07F8A0D-A511-47AB-8524-4C273679FBA9}">
      <dsp:nvSpPr>
        <dsp:cNvPr id="0" name=""/>
        <dsp:cNvSpPr/>
      </dsp:nvSpPr>
      <dsp:spPr>
        <a:xfrm>
          <a:off x="7446086" y="5039692"/>
          <a:ext cx="881327" cy="5747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4778"/>
              </a:lnTo>
              <a:lnTo>
                <a:pt x="881327" y="57477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848853-5ABF-45F0-818F-DCA516D74AE9}">
      <dsp:nvSpPr>
        <dsp:cNvPr id="0" name=""/>
        <dsp:cNvSpPr/>
      </dsp:nvSpPr>
      <dsp:spPr>
        <a:xfrm>
          <a:off x="7400366" y="3679382"/>
          <a:ext cx="91440" cy="4023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234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BE743C-BA43-468F-9520-D184D5F812C4}">
      <dsp:nvSpPr>
        <dsp:cNvPr id="0" name=""/>
        <dsp:cNvSpPr/>
      </dsp:nvSpPr>
      <dsp:spPr>
        <a:xfrm>
          <a:off x="7400366" y="2319072"/>
          <a:ext cx="91440" cy="40234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02345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102008-7EC5-41AC-8A56-800965513597}">
      <dsp:nvSpPr>
        <dsp:cNvPr id="0" name=""/>
        <dsp:cNvSpPr/>
      </dsp:nvSpPr>
      <dsp:spPr>
        <a:xfrm>
          <a:off x="5664271" y="958762"/>
          <a:ext cx="1781814" cy="4023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1172"/>
              </a:lnTo>
              <a:lnTo>
                <a:pt x="1781814" y="201172"/>
              </a:lnTo>
              <a:lnTo>
                <a:pt x="1781814" y="40234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9CFF3B-2F90-4B6A-86D5-311B3FA2DAF0}">
      <dsp:nvSpPr>
        <dsp:cNvPr id="0" name=""/>
        <dsp:cNvSpPr/>
      </dsp:nvSpPr>
      <dsp:spPr>
        <a:xfrm>
          <a:off x="3087346" y="2319072"/>
          <a:ext cx="795110" cy="574778"/>
        </a:xfrm>
        <a:custGeom>
          <a:avLst/>
          <a:gdLst/>
          <a:ahLst/>
          <a:cxnLst/>
          <a:rect l="0" t="0" r="0" b="0"/>
          <a:pathLst>
            <a:path>
              <a:moveTo>
                <a:pt x="795110" y="0"/>
              </a:moveTo>
              <a:lnTo>
                <a:pt x="795110" y="574778"/>
              </a:lnTo>
              <a:lnTo>
                <a:pt x="0" y="57477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FA62C6-A8C0-469F-A331-74C1FBE68A4F}">
      <dsp:nvSpPr>
        <dsp:cNvPr id="0" name=""/>
        <dsp:cNvSpPr/>
      </dsp:nvSpPr>
      <dsp:spPr>
        <a:xfrm>
          <a:off x="3882457" y="2319072"/>
          <a:ext cx="881327" cy="32953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95398"/>
              </a:lnTo>
              <a:lnTo>
                <a:pt x="881327" y="329539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3DCB6C1-1D79-4773-8F59-FC074508FE8F}">
      <dsp:nvSpPr>
        <dsp:cNvPr id="0" name=""/>
        <dsp:cNvSpPr/>
      </dsp:nvSpPr>
      <dsp:spPr>
        <a:xfrm>
          <a:off x="3882457" y="2319072"/>
          <a:ext cx="881327" cy="19350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35088"/>
              </a:lnTo>
              <a:lnTo>
                <a:pt x="881327" y="1935088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88FAC3-90C7-4E31-BA00-29503F0C8167}">
      <dsp:nvSpPr>
        <dsp:cNvPr id="0" name=""/>
        <dsp:cNvSpPr/>
      </dsp:nvSpPr>
      <dsp:spPr>
        <a:xfrm>
          <a:off x="3882457" y="958762"/>
          <a:ext cx="1781814" cy="402345"/>
        </a:xfrm>
        <a:custGeom>
          <a:avLst/>
          <a:gdLst/>
          <a:ahLst/>
          <a:cxnLst/>
          <a:rect l="0" t="0" r="0" b="0"/>
          <a:pathLst>
            <a:path>
              <a:moveTo>
                <a:pt x="1781814" y="0"/>
              </a:moveTo>
              <a:lnTo>
                <a:pt x="1781814" y="201172"/>
              </a:lnTo>
              <a:lnTo>
                <a:pt x="0" y="201172"/>
              </a:lnTo>
              <a:lnTo>
                <a:pt x="0" y="402345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1F9CF9-D029-4118-AFBD-1013874A1DA5}">
      <dsp:nvSpPr>
        <dsp:cNvPr id="0" name=""/>
        <dsp:cNvSpPr/>
      </dsp:nvSpPr>
      <dsp:spPr>
        <a:xfrm>
          <a:off x="5185289" y="797"/>
          <a:ext cx="957964" cy="957964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8542A2-6091-4AFE-8553-D5817222630D}">
      <dsp:nvSpPr>
        <dsp:cNvPr id="0" name=""/>
        <dsp:cNvSpPr/>
      </dsp:nvSpPr>
      <dsp:spPr>
        <a:xfrm>
          <a:off x="5185289" y="797"/>
          <a:ext cx="957964" cy="957964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DE9155B-D758-4DD4-A3DC-30FC77B08BA1}">
      <dsp:nvSpPr>
        <dsp:cNvPr id="0" name=""/>
        <dsp:cNvSpPr/>
      </dsp:nvSpPr>
      <dsp:spPr>
        <a:xfrm>
          <a:off x="4706306" y="173231"/>
          <a:ext cx="1915929" cy="613097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/>
            <a:t>Licencimi</a:t>
          </a:r>
          <a:endParaRPr lang="en-US" sz="1000" kern="1200" dirty="0"/>
        </a:p>
      </dsp:txBody>
      <dsp:txXfrm>
        <a:off x="4706306" y="173231"/>
        <a:ext cx="1915929" cy="613097"/>
      </dsp:txXfrm>
    </dsp:sp>
    <dsp:sp modelId="{2E5C2FEA-699C-4BC9-8479-F7892589C232}">
      <dsp:nvSpPr>
        <dsp:cNvPr id="0" name=""/>
        <dsp:cNvSpPr/>
      </dsp:nvSpPr>
      <dsp:spPr>
        <a:xfrm>
          <a:off x="3403474" y="1361107"/>
          <a:ext cx="957964" cy="957964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F65961-4AF9-4641-BF7A-D1C31BAD2269}">
      <dsp:nvSpPr>
        <dsp:cNvPr id="0" name=""/>
        <dsp:cNvSpPr/>
      </dsp:nvSpPr>
      <dsp:spPr>
        <a:xfrm>
          <a:off x="3403474" y="1361107"/>
          <a:ext cx="957964" cy="957964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39C8F1-A540-45DC-9457-6AA5CF79B51E}">
      <dsp:nvSpPr>
        <dsp:cNvPr id="0" name=""/>
        <dsp:cNvSpPr/>
      </dsp:nvSpPr>
      <dsp:spPr>
        <a:xfrm>
          <a:off x="2924492" y="1533541"/>
          <a:ext cx="1915929" cy="613097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/>
            <a:t>Licencimi</a:t>
          </a:r>
          <a:r>
            <a:rPr lang="en-US" sz="1000" kern="1200" dirty="0"/>
            <a:t> </a:t>
          </a:r>
          <a:r>
            <a:rPr lang="en-US" sz="1000" kern="1200" dirty="0" err="1"/>
            <a:t>i</a:t>
          </a:r>
          <a:r>
            <a:rPr lang="en-US" sz="1000" kern="1200" dirty="0"/>
            <a:t> UBT-</a:t>
          </a:r>
          <a:r>
            <a:rPr lang="en-US" sz="1000" kern="1200" dirty="0" err="1"/>
            <a:t>së</a:t>
          </a:r>
          <a:r>
            <a:rPr lang="en-US" sz="1000" kern="1200" dirty="0"/>
            <a:t>, </a:t>
          </a:r>
          <a:r>
            <a:rPr lang="en-US" sz="1000" kern="1200" dirty="0" err="1"/>
            <a:t>arsim</a:t>
          </a:r>
          <a:r>
            <a:rPr lang="en-US" sz="1000" kern="1200" dirty="0"/>
            <a:t> </a:t>
          </a:r>
          <a:r>
            <a:rPr lang="en-US" sz="1000" kern="1200" dirty="0" err="1"/>
            <a:t>i</a:t>
          </a:r>
          <a:r>
            <a:rPr lang="en-US" sz="1000" kern="1200" dirty="0"/>
            <a:t> </a:t>
          </a:r>
          <a:r>
            <a:rPr lang="en-US" sz="1000" kern="1200" dirty="0" err="1"/>
            <a:t>lartë</a:t>
          </a:r>
          <a:endParaRPr lang="en-US" sz="1000" kern="1200" dirty="0"/>
        </a:p>
      </dsp:txBody>
      <dsp:txXfrm>
        <a:off x="2924492" y="1533541"/>
        <a:ext cx="1915929" cy="613097"/>
      </dsp:txXfrm>
    </dsp:sp>
    <dsp:sp modelId="{CF3CD48D-6C06-47C3-8175-743437B761A1}">
      <dsp:nvSpPr>
        <dsp:cNvPr id="0" name=""/>
        <dsp:cNvSpPr/>
      </dsp:nvSpPr>
      <dsp:spPr>
        <a:xfrm>
          <a:off x="4648828" y="4081727"/>
          <a:ext cx="957964" cy="957964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538100-66AD-4A90-8EF3-E45D71E4DC54}">
      <dsp:nvSpPr>
        <dsp:cNvPr id="0" name=""/>
        <dsp:cNvSpPr/>
      </dsp:nvSpPr>
      <dsp:spPr>
        <a:xfrm>
          <a:off x="4648828" y="4081727"/>
          <a:ext cx="957964" cy="957964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E13898-8CD3-4F3A-89F0-9C119B588789}">
      <dsp:nvSpPr>
        <dsp:cNvPr id="0" name=""/>
        <dsp:cNvSpPr/>
      </dsp:nvSpPr>
      <dsp:spPr>
        <a:xfrm>
          <a:off x="4169846" y="4254161"/>
          <a:ext cx="1915929" cy="613097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/>
            <a:t>Vizita</a:t>
          </a:r>
          <a:r>
            <a:rPr lang="en-US" sz="1000" kern="1200" dirty="0"/>
            <a:t> e </a:t>
          </a:r>
          <a:r>
            <a:rPr lang="en-US" sz="1000" kern="1200" dirty="0" err="1"/>
            <a:t>Komisionit</a:t>
          </a:r>
          <a:r>
            <a:rPr lang="en-US" sz="1000" kern="1200" dirty="0"/>
            <a:t> </a:t>
          </a:r>
          <a:r>
            <a:rPr lang="en-US" sz="1000" kern="1200" dirty="0" err="1"/>
            <a:t>për</a:t>
          </a:r>
          <a:r>
            <a:rPr lang="en-US" sz="1000" kern="1200" dirty="0"/>
            <a:t> </a:t>
          </a:r>
          <a:r>
            <a:rPr lang="en-US" sz="1000" kern="1200" dirty="0" err="1"/>
            <a:t>Licencim</a:t>
          </a:r>
          <a:endParaRPr lang="en-US" sz="1000" kern="1200" dirty="0"/>
        </a:p>
      </dsp:txBody>
      <dsp:txXfrm>
        <a:off x="4169846" y="4254161"/>
        <a:ext cx="1915929" cy="613097"/>
      </dsp:txXfrm>
    </dsp:sp>
    <dsp:sp modelId="{E33CEBB8-98A8-4855-8412-590668079E0A}">
      <dsp:nvSpPr>
        <dsp:cNvPr id="0" name=""/>
        <dsp:cNvSpPr/>
      </dsp:nvSpPr>
      <dsp:spPr>
        <a:xfrm>
          <a:off x="4648828" y="5442037"/>
          <a:ext cx="957964" cy="957964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CA2728-4F5F-4B3D-9E18-7A1CE8C3DFA9}">
      <dsp:nvSpPr>
        <dsp:cNvPr id="0" name=""/>
        <dsp:cNvSpPr/>
      </dsp:nvSpPr>
      <dsp:spPr>
        <a:xfrm>
          <a:off x="4648828" y="5442037"/>
          <a:ext cx="957964" cy="957964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10EEC8-A04F-4F3E-A209-F2CBFC475E76}">
      <dsp:nvSpPr>
        <dsp:cNvPr id="0" name=""/>
        <dsp:cNvSpPr/>
      </dsp:nvSpPr>
      <dsp:spPr>
        <a:xfrm>
          <a:off x="4169846" y="5614471"/>
          <a:ext cx="1915929" cy="613097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/>
            <a:t>Licencimi</a:t>
          </a:r>
          <a:endParaRPr lang="en-US" sz="1000" kern="1200" dirty="0"/>
        </a:p>
      </dsp:txBody>
      <dsp:txXfrm>
        <a:off x="4169846" y="5614471"/>
        <a:ext cx="1915929" cy="613097"/>
      </dsp:txXfrm>
    </dsp:sp>
    <dsp:sp modelId="{D43C281A-5937-4B65-BB9F-A4430663836C}">
      <dsp:nvSpPr>
        <dsp:cNvPr id="0" name=""/>
        <dsp:cNvSpPr/>
      </dsp:nvSpPr>
      <dsp:spPr>
        <a:xfrm>
          <a:off x="2244337" y="2721417"/>
          <a:ext cx="957964" cy="957964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933FCC-691B-4D97-AA3E-2C525F252896}">
      <dsp:nvSpPr>
        <dsp:cNvPr id="0" name=""/>
        <dsp:cNvSpPr/>
      </dsp:nvSpPr>
      <dsp:spPr>
        <a:xfrm>
          <a:off x="2244337" y="2721417"/>
          <a:ext cx="957964" cy="957964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2AD2A7E-6CD2-4957-833A-F63B69619E3A}">
      <dsp:nvSpPr>
        <dsp:cNvPr id="0" name=""/>
        <dsp:cNvSpPr/>
      </dsp:nvSpPr>
      <dsp:spPr>
        <a:xfrm>
          <a:off x="1765354" y="2893851"/>
          <a:ext cx="1915929" cy="613097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/>
            <a:t>Dorëzimi</a:t>
          </a:r>
          <a:r>
            <a:rPr lang="en-US" sz="1000" kern="1200" dirty="0"/>
            <a:t> </a:t>
          </a:r>
          <a:r>
            <a:rPr lang="en-US" sz="1000" kern="1200" dirty="0" err="1"/>
            <a:t>i</a:t>
          </a:r>
          <a:r>
            <a:rPr lang="en-US" sz="1000" kern="1200" dirty="0"/>
            <a:t> </a:t>
          </a:r>
          <a:r>
            <a:rPr lang="en-US" sz="1000" kern="1200" dirty="0" err="1"/>
            <a:t>Kërkesesë</a:t>
          </a:r>
          <a:r>
            <a:rPr lang="en-US" sz="1000" kern="1200" dirty="0"/>
            <a:t> </a:t>
          </a:r>
          <a:r>
            <a:rPr lang="en-US" sz="1000" kern="1200" dirty="0" err="1"/>
            <a:t>më</a:t>
          </a:r>
          <a:r>
            <a:rPr lang="en-US" sz="1000" kern="1200" dirty="0"/>
            <a:t> </a:t>
          </a:r>
          <a:r>
            <a:rPr lang="en-US" sz="1000" kern="1200" dirty="0" err="1"/>
            <a:t>dokumentacion</a:t>
          </a:r>
          <a:r>
            <a:rPr lang="en-US" sz="1000" kern="1200" dirty="0"/>
            <a:t> </a:t>
          </a:r>
          <a:r>
            <a:rPr lang="en-US" sz="1000" kern="1200" dirty="0" err="1"/>
            <a:t>për</a:t>
          </a:r>
          <a:r>
            <a:rPr lang="en-US" sz="1000" kern="1200" dirty="0"/>
            <a:t> </a:t>
          </a:r>
          <a:r>
            <a:rPr lang="en-US" sz="1000" kern="1200" dirty="0" err="1"/>
            <a:t>Licencim</a:t>
          </a:r>
          <a:r>
            <a:rPr lang="en-US" sz="1000" kern="1200" dirty="0"/>
            <a:t> </a:t>
          </a:r>
          <a:r>
            <a:rPr lang="en-US" sz="1000" kern="1200" dirty="0" err="1"/>
            <a:t>në</a:t>
          </a:r>
          <a:r>
            <a:rPr lang="en-US" sz="1000" kern="1200" dirty="0"/>
            <a:t> </a:t>
          </a:r>
          <a:r>
            <a:rPr lang="en-US" sz="1000" kern="1200" dirty="0" err="1"/>
            <a:t>bazë</a:t>
          </a:r>
          <a:r>
            <a:rPr lang="en-US" sz="1000" kern="1200" dirty="0"/>
            <a:t> </a:t>
          </a:r>
          <a:r>
            <a:rPr lang="en-US" sz="1000" kern="1200" dirty="0" err="1"/>
            <a:t>të</a:t>
          </a:r>
          <a:r>
            <a:rPr lang="en-US" sz="1000" kern="1200" dirty="0"/>
            <a:t> UA 25/2021</a:t>
          </a:r>
        </a:p>
      </dsp:txBody>
      <dsp:txXfrm>
        <a:off x="1765354" y="2893851"/>
        <a:ext cx="1915929" cy="613097"/>
      </dsp:txXfrm>
    </dsp:sp>
    <dsp:sp modelId="{62C67A65-C0F6-4C93-B410-55A5219DE131}">
      <dsp:nvSpPr>
        <dsp:cNvPr id="0" name=""/>
        <dsp:cNvSpPr/>
      </dsp:nvSpPr>
      <dsp:spPr>
        <a:xfrm>
          <a:off x="6967103" y="1361107"/>
          <a:ext cx="957964" cy="957964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01A7CA-184A-470D-A491-AB6F5308F4B5}">
      <dsp:nvSpPr>
        <dsp:cNvPr id="0" name=""/>
        <dsp:cNvSpPr/>
      </dsp:nvSpPr>
      <dsp:spPr>
        <a:xfrm>
          <a:off x="6967103" y="1361107"/>
          <a:ext cx="957964" cy="957964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C777A9-D82C-4091-9E60-9975AD162F8D}">
      <dsp:nvSpPr>
        <dsp:cNvPr id="0" name=""/>
        <dsp:cNvSpPr/>
      </dsp:nvSpPr>
      <dsp:spPr>
        <a:xfrm>
          <a:off x="6488121" y="1533541"/>
          <a:ext cx="1915929" cy="613097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/>
            <a:t>Licencimi</a:t>
          </a:r>
          <a:r>
            <a:rPr lang="en-US" sz="1000" kern="1200" dirty="0"/>
            <a:t> </a:t>
          </a:r>
          <a:r>
            <a:rPr lang="en-US" sz="1000" kern="1200" dirty="0" err="1"/>
            <a:t>i</a:t>
          </a:r>
          <a:r>
            <a:rPr lang="en-US" sz="1000" kern="1200" dirty="0"/>
            <a:t> </a:t>
          </a:r>
          <a:r>
            <a:rPr lang="en-US" sz="1000" kern="1200" dirty="0" err="1"/>
            <a:t>Shkollave</a:t>
          </a:r>
          <a:r>
            <a:rPr lang="en-US" sz="1000" kern="1200" dirty="0"/>
            <a:t> </a:t>
          </a:r>
          <a:r>
            <a:rPr lang="en-US" sz="1000" kern="1200" dirty="0" err="1"/>
            <a:t>Profesionale</a:t>
          </a:r>
          <a:r>
            <a:rPr lang="en-US" sz="1000" kern="1200" dirty="0"/>
            <a:t> </a:t>
          </a:r>
          <a:r>
            <a:rPr lang="en-US" sz="1000" kern="1200" dirty="0" err="1"/>
            <a:t>dhe</a:t>
          </a:r>
          <a:r>
            <a:rPr lang="en-US" sz="1000" kern="1200" dirty="0"/>
            <a:t> </a:t>
          </a:r>
          <a:r>
            <a:rPr lang="en-US" sz="1000" kern="1200" dirty="0" err="1"/>
            <a:t>Gjimnazeve</a:t>
          </a:r>
          <a:r>
            <a:rPr lang="en-US" sz="1000" kern="1200" dirty="0"/>
            <a:t> </a:t>
          </a:r>
        </a:p>
      </dsp:txBody>
      <dsp:txXfrm>
        <a:off x="6488121" y="1533541"/>
        <a:ext cx="1915929" cy="613097"/>
      </dsp:txXfrm>
    </dsp:sp>
    <dsp:sp modelId="{A8500F5C-2C3B-489D-B96B-075D08F52A87}">
      <dsp:nvSpPr>
        <dsp:cNvPr id="0" name=""/>
        <dsp:cNvSpPr/>
      </dsp:nvSpPr>
      <dsp:spPr>
        <a:xfrm>
          <a:off x="6967103" y="2721417"/>
          <a:ext cx="957964" cy="957964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974C1A-D341-4048-83A6-FDB6E591FC0D}">
      <dsp:nvSpPr>
        <dsp:cNvPr id="0" name=""/>
        <dsp:cNvSpPr/>
      </dsp:nvSpPr>
      <dsp:spPr>
        <a:xfrm>
          <a:off x="6967103" y="2721417"/>
          <a:ext cx="957964" cy="957964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758C42-1DB3-4B01-8E8D-5A847715139B}">
      <dsp:nvSpPr>
        <dsp:cNvPr id="0" name=""/>
        <dsp:cNvSpPr/>
      </dsp:nvSpPr>
      <dsp:spPr>
        <a:xfrm>
          <a:off x="6488121" y="2893851"/>
          <a:ext cx="1915929" cy="613097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/>
            <a:t>Dorëzimi</a:t>
          </a:r>
          <a:r>
            <a:rPr lang="en-US" sz="1000" kern="1200" dirty="0"/>
            <a:t> </a:t>
          </a:r>
          <a:r>
            <a:rPr lang="en-US" sz="1000" kern="1200" dirty="0" err="1"/>
            <a:t>i</a:t>
          </a:r>
          <a:r>
            <a:rPr lang="en-US" sz="1000" kern="1200" dirty="0"/>
            <a:t> </a:t>
          </a:r>
          <a:r>
            <a:rPr lang="en-US" sz="1000" kern="1200" dirty="0" err="1"/>
            <a:t>Kërkesesë</a:t>
          </a:r>
          <a:r>
            <a:rPr lang="en-US" sz="1000" kern="1200" dirty="0"/>
            <a:t> </a:t>
          </a:r>
          <a:r>
            <a:rPr lang="en-US" sz="1000" kern="1200" dirty="0" err="1"/>
            <a:t>më</a:t>
          </a:r>
          <a:r>
            <a:rPr lang="en-US" sz="1000" kern="1200" dirty="0"/>
            <a:t> </a:t>
          </a:r>
          <a:r>
            <a:rPr lang="en-US" sz="1000" kern="1200" dirty="0" err="1"/>
            <a:t>dokumentacion</a:t>
          </a:r>
          <a:r>
            <a:rPr lang="en-US" sz="1000" kern="1200" dirty="0"/>
            <a:t> </a:t>
          </a:r>
          <a:r>
            <a:rPr lang="en-US" sz="1000" kern="1200" dirty="0" err="1"/>
            <a:t>për</a:t>
          </a:r>
          <a:r>
            <a:rPr lang="en-US" sz="1000" kern="1200" dirty="0"/>
            <a:t> </a:t>
          </a:r>
          <a:r>
            <a:rPr lang="en-US" sz="1000" kern="1200" dirty="0" err="1"/>
            <a:t>Licencim</a:t>
          </a:r>
          <a:r>
            <a:rPr lang="en-US" sz="1000" kern="1200" dirty="0"/>
            <a:t> </a:t>
          </a:r>
          <a:r>
            <a:rPr lang="en-US" sz="1000" kern="1200" dirty="0" err="1"/>
            <a:t>në</a:t>
          </a:r>
          <a:r>
            <a:rPr lang="en-US" sz="1000" kern="1200" dirty="0"/>
            <a:t> </a:t>
          </a:r>
          <a:r>
            <a:rPr lang="en-US" sz="1000" kern="1200" dirty="0" err="1"/>
            <a:t>bazë</a:t>
          </a:r>
          <a:r>
            <a:rPr lang="en-US" sz="1000" kern="1200" dirty="0"/>
            <a:t> </a:t>
          </a:r>
          <a:r>
            <a:rPr lang="en-US" sz="1000" kern="1200" dirty="0" err="1"/>
            <a:t>të</a:t>
          </a:r>
          <a:r>
            <a:rPr lang="en-US" sz="1000" kern="1200" dirty="0"/>
            <a:t> UA 17 / 2016</a:t>
          </a:r>
        </a:p>
      </dsp:txBody>
      <dsp:txXfrm>
        <a:off x="6488121" y="2893851"/>
        <a:ext cx="1915929" cy="613097"/>
      </dsp:txXfrm>
    </dsp:sp>
    <dsp:sp modelId="{4460655F-76C4-4BA9-BBC3-BE7DBC939676}">
      <dsp:nvSpPr>
        <dsp:cNvPr id="0" name=""/>
        <dsp:cNvSpPr/>
      </dsp:nvSpPr>
      <dsp:spPr>
        <a:xfrm>
          <a:off x="6967103" y="4081727"/>
          <a:ext cx="957964" cy="957964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A923BF-0CBF-4CC7-A382-48305F3FD735}">
      <dsp:nvSpPr>
        <dsp:cNvPr id="0" name=""/>
        <dsp:cNvSpPr/>
      </dsp:nvSpPr>
      <dsp:spPr>
        <a:xfrm>
          <a:off x="6967103" y="4081727"/>
          <a:ext cx="957964" cy="957964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2719D4-C12E-4081-A6EF-8D7B52C5D0B9}">
      <dsp:nvSpPr>
        <dsp:cNvPr id="0" name=""/>
        <dsp:cNvSpPr/>
      </dsp:nvSpPr>
      <dsp:spPr>
        <a:xfrm>
          <a:off x="6488121" y="4254161"/>
          <a:ext cx="1915929" cy="613097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/>
            <a:t>Vizita</a:t>
          </a:r>
          <a:r>
            <a:rPr lang="en-US" sz="1000" kern="1200" dirty="0"/>
            <a:t> e </a:t>
          </a:r>
          <a:r>
            <a:rPr lang="en-US" sz="1000" kern="1200" dirty="0" err="1"/>
            <a:t>Komisionit</a:t>
          </a:r>
          <a:r>
            <a:rPr lang="en-US" sz="1000" kern="1200" dirty="0"/>
            <a:t> </a:t>
          </a:r>
          <a:r>
            <a:rPr lang="en-US" sz="1000" kern="1200" dirty="0" err="1"/>
            <a:t>për</a:t>
          </a:r>
          <a:r>
            <a:rPr lang="en-US" sz="1000" kern="1200" dirty="0"/>
            <a:t> </a:t>
          </a:r>
          <a:r>
            <a:rPr lang="en-US" sz="1000" kern="1200" dirty="0" err="1"/>
            <a:t>Licencim</a:t>
          </a:r>
          <a:endParaRPr lang="en-US" sz="1000" kern="1200" dirty="0"/>
        </a:p>
      </dsp:txBody>
      <dsp:txXfrm>
        <a:off x="6488121" y="4254161"/>
        <a:ext cx="1915929" cy="613097"/>
      </dsp:txXfrm>
    </dsp:sp>
    <dsp:sp modelId="{92A1CA62-B38C-4534-B962-F20518DB120D}">
      <dsp:nvSpPr>
        <dsp:cNvPr id="0" name=""/>
        <dsp:cNvSpPr/>
      </dsp:nvSpPr>
      <dsp:spPr>
        <a:xfrm>
          <a:off x="8212457" y="5442037"/>
          <a:ext cx="957964" cy="957964"/>
        </a:xfrm>
        <a:prstGeom prst="arc">
          <a:avLst>
            <a:gd name="adj1" fmla="val 13200000"/>
            <a:gd name="adj2" fmla="val 192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D74079-423F-4CB6-ABCF-4A54CD8F8297}">
      <dsp:nvSpPr>
        <dsp:cNvPr id="0" name=""/>
        <dsp:cNvSpPr/>
      </dsp:nvSpPr>
      <dsp:spPr>
        <a:xfrm>
          <a:off x="8212457" y="5442037"/>
          <a:ext cx="957964" cy="957964"/>
        </a:xfrm>
        <a:prstGeom prst="arc">
          <a:avLst>
            <a:gd name="adj1" fmla="val 2400000"/>
            <a:gd name="adj2" fmla="val 8400000"/>
          </a:avLst>
        </a:pr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51EE88-0442-4359-9F8A-D90D07C47AB7}">
      <dsp:nvSpPr>
        <dsp:cNvPr id="0" name=""/>
        <dsp:cNvSpPr/>
      </dsp:nvSpPr>
      <dsp:spPr>
        <a:xfrm>
          <a:off x="7733475" y="5614471"/>
          <a:ext cx="1915929" cy="613097"/>
        </a:xfrm>
        <a:prstGeom prst="rect">
          <a:avLst/>
        </a:prstGeom>
        <a:noFill/>
        <a:ln w="15875" cap="rnd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 dirty="0" err="1"/>
            <a:t>Licencim</a:t>
          </a:r>
          <a:endParaRPr lang="en-US" sz="1000" kern="1200" dirty="0"/>
        </a:p>
      </dsp:txBody>
      <dsp:txXfrm>
        <a:off x="7733475" y="5614471"/>
        <a:ext cx="1915929" cy="61309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E46A61-654F-41AB-A699-7F517155FDB9}">
      <dsp:nvSpPr>
        <dsp:cNvPr id="0" name=""/>
        <dsp:cNvSpPr/>
      </dsp:nvSpPr>
      <dsp:spPr>
        <a:xfrm>
          <a:off x="0" y="3236"/>
          <a:ext cx="1194372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F877452-052D-4FBF-8318-9B81B006C5DC}">
      <dsp:nvSpPr>
        <dsp:cNvPr id="0" name=""/>
        <dsp:cNvSpPr/>
      </dsp:nvSpPr>
      <dsp:spPr>
        <a:xfrm>
          <a:off x="0" y="3236"/>
          <a:ext cx="1625932" cy="66223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err="1"/>
            <a:t>Aktivitetet</a:t>
          </a:r>
          <a:r>
            <a:rPr lang="en-US" sz="1200" kern="1200" dirty="0"/>
            <a:t> e </a:t>
          </a:r>
          <a:r>
            <a:rPr lang="en-US" sz="1200" kern="1200" dirty="0" err="1"/>
            <a:t>tjera</a:t>
          </a:r>
          <a:endParaRPr lang="sq-AL" sz="1200" kern="1200" dirty="0"/>
        </a:p>
      </dsp:txBody>
      <dsp:txXfrm>
        <a:off x="0" y="3236"/>
        <a:ext cx="1625932" cy="6622301"/>
      </dsp:txXfrm>
    </dsp:sp>
    <dsp:sp modelId="{E7477213-C757-48DA-B3C3-2E08AFEB3BA7}">
      <dsp:nvSpPr>
        <dsp:cNvPr id="0" name=""/>
        <dsp:cNvSpPr/>
      </dsp:nvSpPr>
      <dsp:spPr>
        <a:xfrm>
          <a:off x="0" y="335832"/>
          <a:ext cx="2528694" cy="60143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200" kern="1200" dirty="0"/>
        </a:p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err="1"/>
            <a:t>Rilicencimi</a:t>
          </a:r>
          <a:r>
            <a:rPr lang="en-US" sz="1200" b="1" kern="1200" dirty="0"/>
            <a:t> </a:t>
          </a:r>
          <a:r>
            <a:rPr lang="en-US" sz="1200" b="1" kern="1200" dirty="0" err="1"/>
            <a:t>dhe</a:t>
          </a:r>
          <a:r>
            <a:rPr lang="en-US" sz="1200" b="1" kern="1200" dirty="0"/>
            <a:t> </a:t>
          </a:r>
          <a:r>
            <a:rPr lang="en-US" sz="1200" b="1" kern="1200" dirty="0" err="1"/>
            <a:t>licencimi</a:t>
          </a:r>
          <a:r>
            <a:rPr lang="en-US" sz="1200" b="1" kern="1200" dirty="0"/>
            <a:t> </a:t>
          </a:r>
          <a:r>
            <a:rPr lang="en-US" sz="1200" b="1" kern="1200" dirty="0" err="1"/>
            <a:t>i</a:t>
          </a:r>
          <a:r>
            <a:rPr lang="en-US" sz="1200" b="1" kern="1200" dirty="0"/>
            <a:t> </a:t>
          </a:r>
          <a:r>
            <a:rPr lang="en-US" sz="1200" b="1" kern="1200" dirty="0" err="1"/>
            <a:t>Programeve</a:t>
          </a:r>
          <a:r>
            <a:rPr lang="en-US" sz="1200" b="1" kern="1200" dirty="0"/>
            <a:t> </a:t>
          </a:r>
          <a:r>
            <a:rPr lang="en-US" sz="1200" b="1" kern="1200" dirty="0" err="1"/>
            <a:t>të</a:t>
          </a:r>
          <a:r>
            <a:rPr lang="en-US" sz="1200" b="1" kern="1200" dirty="0"/>
            <a:t> </a:t>
          </a:r>
          <a:r>
            <a:rPr lang="en-US" sz="1200" b="1" kern="1200" dirty="0" err="1"/>
            <a:t>studimeve</a:t>
          </a:r>
          <a:r>
            <a:rPr lang="en-US" sz="1200" b="1" kern="1200" dirty="0"/>
            <a:t> </a:t>
          </a:r>
          <a:r>
            <a:rPr lang="en-US" sz="1200" b="1" kern="1200" dirty="0" err="1"/>
            <a:t>dhe</a:t>
          </a:r>
          <a:r>
            <a:rPr lang="en-US" sz="1200" b="1" kern="1200" dirty="0"/>
            <a:t> </a:t>
          </a:r>
          <a:r>
            <a:rPr lang="en-US" sz="1200" b="1" kern="1200" dirty="0" err="1"/>
            <a:t>Institucional</a:t>
          </a:r>
          <a:endParaRPr lang="sq-AL" sz="1200" b="1" kern="1200" dirty="0"/>
        </a:p>
      </dsp:txBody>
      <dsp:txXfrm>
        <a:off x="0" y="335832"/>
        <a:ext cx="2528694" cy="6014394"/>
      </dsp:txXfrm>
    </dsp:sp>
    <dsp:sp modelId="{0DAE4ACE-B09E-418A-ABDE-04EC783FB5E8}">
      <dsp:nvSpPr>
        <dsp:cNvPr id="0" name=""/>
        <dsp:cNvSpPr/>
      </dsp:nvSpPr>
      <dsp:spPr>
        <a:xfrm>
          <a:off x="4398516" y="303956"/>
          <a:ext cx="3129920" cy="227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dirty="0"/>
            <a:t>Kërkesë për Licencim </a:t>
          </a:r>
          <a:r>
            <a:rPr lang="sq-AL" sz="1200" kern="1200" dirty="0" err="1"/>
            <a:t>BPrAL</a:t>
          </a:r>
          <a:r>
            <a:rPr lang="sq-AL" sz="1200" kern="1200" dirty="0"/>
            <a:t>;</a:t>
          </a:r>
        </a:p>
      </dsp:txBody>
      <dsp:txXfrm>
        <a:off x="4398516" y="303956"/>
        <a:ext cx="3129920" cy="227595"/>
      </dsp:txXfrm>
    </dsp:sp>
    <dsp:sp modelId="{4A8EA75E-B58E-4C54-A310-6B33AA2360A1}">
      <dsp:nvSpPr>
        <dsp:cNvPr id="0" name=""/>
        <dsp:cNvSpPr/>
      </dsp:nvSpPr>
      <dsp:spPr>
        <a:xfrm>
          <a:off x="4276571" y="531551"/>
          <a:ext cx="3129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1AA29A-F265-46E5-9AFD-10A76A24ED55}">
      <dsp:nvSpPr>
        <dsp:cNvPr id="0" name=""/>
        <dsp:cNvSpPr/>
      </dsp:nvSpPr>
      <dsp:spPr>
        <a:xfrm>
          <a:off x="4398516" y="531551"/>
          <a:ext cx="3129920" cy="1880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dirty="0"/>
            <a:t>Vendim për themelimin e </a:t>
          </a:r>
          <a:r>
            <a:rPr lang="sq-AL" sz="1200" kern="1200" dirty="0" err="1"/>
            <a:t>BPrAL</a:t>
          </a:r>
          <a:r>
            <a:rPr lang="sq-AL" sz="1200" kern="1200" dirty="0"/>
            <a:t>;</a:t>
          </a:r>
        </a:p>
      </dsp:txBody>
      <dsp:txXfrm>
        <a:off x="4398516" y="531551"/>
        <a:ext cx="3129920" cy="188096"/>
      </dsp:txXfrm>
    </dsp:sp>
    <dsp:sp modelId="{952AC573-9245-4EC6-BF3D-69514914802E}">
      <dsp:nvSpPr>
        <dsp:cNvPr id="0" name=""/>
        <dsp:cNvSpPr/>
      </dsp:nvSpPr>
      <dsp:spPr>
        <a:xfrm>
          <a:off x="4276571" y="719648"/>
          <a:ext cx="3129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6E2315-E423-4ED1-A148-39E71172C5F8}">
      <dsp:nvSpPr>
        <dsp:cNvPr id="0" name=""/>
        <dsp:cNvSpPr/>
      </dsp:nvSpPr>
      <dsp:spPr>
        <a:xfrm>
          <a:off x="4398516" y="719648"/>
          <a:ext cx="3129920" cy="227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dirty="0"/>
            <a:t>Emërtimi dhe Selia e </a:t>
          </a:r>
          <a:r>
            <a:rPr lang="sq-AL" sz="1200" kern="1200" dirty="0" err="1"/>
            <a:t>BPrAL</a:t>
          </a:r>
          <a:r>
            <a:rPr lang="sq-AL" sz="1200" kern="1200" dirty="0"/>
            <a:t>;</a:t>
          </a:r>
        </a:p>
      </dsp:txBody>
      <dsp:txXfrm>
        <a:off x="4398516" y="719648"/>
        <a:ext cx="3129920" cy="227595"/>
      </dsp:txXfrm>
    </dsp:sp>
    <dsp:sp modelId="{76C37F76-5C1C-4080-B321-8D477F4D6CEC}">
      <dsp:nvSpPr>
        <dsp:cNvPr id="0" name=""/>
        <dsp:cNvSpPr/>
      </dsp:nvSpPr>
      <dsp:spPr>
        <a:xfrm>
          <a:off x="4276571" y="947243"/>
          <a:ext cx="3129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939ECB-1381-4B3C-9C9B-529483B5A45E}">
      <dsp:nvSpPr>
        <dsp:cNvPr id="0" name=""/>
        <dsp:cNvSpPr/>
      </dsp:nvSpPr>
      <dsp:spPr>
        <a:xfrm>
          <a:off x="4398516" y="947243"/>
          <a:ext cx="5733764" cy="2777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dirty="0"/>
            <a:t>Struktura Organizative e </a:t>
          </a:r>
          <a:r>
            <a:rPr lang="sq-AL" sz="1200" kern="1200" dirty="0" err="1"/>
            <a:t>BPrAL</a:t>
          </a:r>
          <a:r>
            <a:rPr lang="sq-AL" sz="1200" kern="1200" dirty="0"/>
            <a:t> (Organe udhëheqëse të tij);</a:t>
          </a:r>
        </a:p>
      </dsp:txBody>
      <dsp:txXfrm>
        <a:off x="4398516" y="947243"/>
        <a:ext cx="5733764" cy="277789"/>
      </dsp:txXfrm>
    </dsp:sp>
    <dsp:sp modelId="{77F399C4-A8A7-4503-9C57-68A9C5518B75}">
      <dsp:nvSpPr>
        <dsp:cNvPr id="0" name=""/>
        <dsp:cNvSpPr/>
      </dsp:nvSpPr>
      <dsp:spPr>
        <a:xfrm>
          <a:off x="4276571" y="1225033"/>
          <a:ext cx="3129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6822893-F029-485D-A701-30F471E74983}">
      <dsp:nvSpPr>
        <dsp:cNvPr id="0" name=""/>
        <dsp:cNvSpPr/>
      </dsp:nvSpPr>
      <dsp:spPr>
        <a:xfrm>
          <a:off x="4398516" y="1225033"/>
          <a:ext cx="3129920" cy="227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dirty="0"/>
            <a:t>Historiku i shkurtër i </a:t>
          </a:r>
          <a:r>
            <a:rPr lang="sq-AL" sz="1200" kern="1200" dirty="0" err="1"/>
            <a:t>BPrAL</a:t>
          </a:r>
          <a:r>
            <a:rPr lang="sq-AL" sz="1200" kern="1200" dirty="0"/>
            <a:t>;</a:t>
          </a:r>
        </a:p>
      </dsp:txBody>
      <dsp:txXfrm>
        <a:off x="4398516" y="1225033"/>
        <a:ext cx="3129920" cy="227595"/>
      </dsp:txXfrm>
    </dsp:sp>
    <dsp:sp modelId="{05D160E7-9B0A-4657-B2AE-A7A78A796DB6}">
      <dsp:nvSpPr>
        <dsp:cNvPr id="0" name=""/>
        <dsp:cNvSpPr/>
      </dsp:nvSpPr>
      <dsp:spPr>
        <a:xfrm>
          <a:off x="4276571" y="1452628"/>
          <a:ext cx="3129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E0880E-137D-44E8-9671-D144997A67D8}">
      <dsp:nvSpPr>
        <dsp:cNvPr id="0" name=""/>
        <dsp:cNvSpPr/>
      </dsp:nvSpPr>
      <dsp:spPr>
        <a:xfrm>
          <a:off x="4398516" y="1452628"/>
          <a:ext cx="4842362" cy="25241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dirty="0"/>
            <a:t>Certifikata e regjistrimit nga organi kompetent;</a:t>
          </a:r>
        </a:p>
      </dsp:txBody>
      <dsp:txXfrm>
        <a:off x="4398516" y="1452628"/>
        <a:ext cx="4842362" cy="252412"/>
      </dsp:txXfrm>
    </dsp:sp>
    <dsp:sp modelId="{93434241-AA0D-4CEE-A3B3-845A9CD96CB7}">
      <dsp:nvSpPr>
        <dsp:cNvPr id="0" name=""/>
        <dsp:cNvSpPr/>
      </dsp:nvSpPr>
      <dsp:spPr>
        <a:xfrm>
          <a:off x="4276571" y="1705041"/>
          <a:ext cx="3129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6BC277-54A2-47B7-8F9B-B129995A6583}">
      <dsp:nvSpPr>
        <dsp:cNvPr id="0" name=""/>
        <dsp:cNvSpPr/>
      </dsp:nvSpPr>
      <dsp:spPr>
        <a:xfrm>
          <a:off x="4398516" y="1705041"/>
          <a:ext cx="4517727" cy="185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dirty="0"/>
            <a:t>Dëshmi për pronësi ose të marrjes me qira të lokaleve;</a:t>
          </a:r>
        </a:p>
      </dsp:txBody>
      <dsp:txXfrm>
        <a:off x="4398516" y="1705041"/>
        <a:ext cx="4517727" cy="185173"/>
      </dsp:txXfrm>
    </dsp:sp>
    <dsp:sp modelId="{9A0F78AD-F496-4098-9B26-9F67DB39F2F8}">
      <dsp:nvSpPr>
        <dsp:cNvPr id="0" name=""/>
        <dsp:cNvSpPr/>
      </dsp:nvSpPr>
      <dsp:spPr>
        <a:xfrm>
          <a:off x="4276571" y="1890215"/>
          <a:ext cx="3129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009E34-4742-4F16-8A8C-65A3BB4C4838}">
      <dsp:nvSpPr>
        <dsp:cNvPr id="0" name=""/>
        <dsp:cNvSpPr/>
      </dsp:nvSpPr>
      <dsp:spPr>
        <a:xfrm>
          <a:off x="4398516" y="1890215"/>
          <a:ext cx="5850009" cy="2551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dirty="0"/>
            <a:t>Vërtetim mbi plotësimin e kushteve </a:t>
          </a:r>
          <a:r>
            <a:rPr lang="sq-AL" sz="1200" kern="1200" dirty="0" err="1"/>
            <a:t>higjieniko</a:t>
          </a:r>
          <a:r>
            <a:rPr lang="sq-AL" sz="1200" kern="1200" dirty="0"/>
            <a:t>-sanitare;</a:t>
          </a:r>
        </a:p>
      </dsp:txBody>
      <dsp:txXfrm>
        <a:off x="4398516" y="1890215"/>
        <a:ext cx="5850009" cy="255170"/>
      </dsp:txXfrm>
    </dsp:sp>
    <dsp:sp modelId="{FC801F31-3D3C-4FFF-89E0-8A6B5D0EED71}">
      <dsp:nvSpPr>
        <dsp:cNvPr id="0" name=""/>
        <dsp:cNvSpPr/>
      </dsp:nvSpPr>
      <dsp:spPr>
        <a:xfrm>
          <a:off x="4276571" y="2145386"/>
          <a:ext cx="3129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8C5F03-4F0B-4F79-A6F2-3D5443C69475}">
      <dsp:nvSpPr>
        <dsp:cNvPr id="0" name=""/>
        <dsp:cNvSpPr/>
      </dsp:nvSpPr>
      <dsp:spPr>
        <a:xfrm>
          <a:off x="4398516" y="2145386"/>
          <a:ext cx="5211630" cy="240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dirty="0"/>
            <a:t>Vërtetim mbi plotësimin e kushteve për siguri nga zjarri;</a:t>
          </a:r>
        </a:p>
      </dsp:txBody>
      <dsp:txXfrm>
        <a:off x="4398516" y="2145386"/>
        <a:ext cx="5211630" cy="240154"/>
      </dsp:txXfrm>
    </dsp:sp>
    <dsp:sp modelId="{60C3C592-EF71-41AE-AA64-970CF5FA7B30}">
      <dsp:nvSpPr>
        <dsp:cNvPr id="0" name=""/>
        <dsp:cNvSpPr/>
      </dsp:nvSpPr>
      <dsp:spPr>
        <a:xfrm>
          <a:off x="4276571" y="2385540"/>
          <a:ext cx="3129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CC7546-11A5-4D3B-8CBC-3DFE64CAED8A}">
      <dsp:nvSpPr>
        <dsp:cNvPr id="0" name=""/>
        <dsp:cNvSpPr/>
      </dsp:nvSpPr>
      <dsp:spPr>
        <a:xfrm>
          <a:off x="4398516" y="2385540"/>
          <a:ext cx="3129920" cy="227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/>
            <a:t>Statusi për qeverisje;</a:t>
          </a:r>
        </a:p>
      </dsp:txBody>
      <dsp:txXfrm>
        <a:off x="4398516" y="2385540"/>
        <a:ext cx="3129920" cy="227595"/>
      </dsp:txXfrm>
    </dsp:sp>
    <dsp:sp modelId="{9AA13F7C-52F8-4A14-A3D4-72313B35770C}">
      <dsp:nvSpPr>
        <dsp:cNvPr id="0" name=""/>
        <dsp:cNvSpPr/>
      </dsp:nvSpPr>
      <dsp:spPr>
        <a:xfrm>
          <a:off x="4276571" y="2613135"/>
          <a:ext cx="3129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FAC9A8-387F-4675-9A18-41504F39760E}">
      <dsp:nvSpPr>
        <dsp:cNvPr id="0" name=""/>
        <dsp:cNvSpPr/>
      </dsp:nvSpPr>
      <dsp:spPr>
        <a:xfrm>
          <a:off x="4398516" y="2613135"/>
          <a:ext cx="3129920" cy="227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/>
            <a:t>Rregullorja e Punës;</a:t>
          </a:r>
        </a:p>
      </dsp:txBody>
      <dsp:txXfrm>
        <a:off x="4398516" y="2613135"/>
        <a:ext cx="3129920" cy="227595"/>
      </dsp:txXfrm>
    </dsp:sp>
    <dsp:sp modelId="{5E6244D9-EF4D-46AD-B7CA-54E81CD1B872}">
      <dsp:nvSpPr>
        <dsp:cNvPr id="0" name=""/>
        <dsp:cNvSpPr/>
      </dsp:nvSpPr>
      <dsp:spPr>
        <a:xfrm>
          <a:off x="4276571" y="2840731"/>
          <a:ext cx="3129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964DC92-5CEF-41DC-AE4F-B7EED441A34B}">
      <dsp:nvSpPr>
        <dsp:cNvPr id="0" name=""/>
        <dsp:cNvSpPr/>
      </dsp:nvSpPr>
      <dsp:spPr>
        <a:xfrm>
          <a:off x="4398516" y="2840731"/>
          <a:ext cx="3129920" cy="227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/>
            <a:t>Kodi i mirësjelljes i BPrAL;</a:t>
          </a:r>
        </a:p>
      </dsp:txBody>
      <dsp:txXfrm>
        <a:off x="4398516" y="2840731"/>
        <a:ext cx="3129920" cy="227595"/>
      </dsp:txXfrm>
    </dsp:sp>
    <dsp:sp modelId="{95415134-029C-4B84-A50F-A5FFA13D90F7}">
      <dsp:nvSpPr>
        <dsp:cNvPr id="0" name=""/>
        <dsp:cNvSpPr/>
      </dsp:nvSpPr>
      <dsp:spPr>
        <a:xfrm>
          <a:off x="4276571" y="3068327"/>
          <a:ext cx="3129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A5535A-F8CD-42E1-AC3A-7C994B43B510}">
      <dsp:nvSpPr>
        <dsp:cNvPr id="0" name=""/>
        <dsp:cNvSpPr/>
      </dsp:nvSpPr>
      <dsp:spPr>
        <a:xfrm>
          <a:off x="4398516" y="3068327"/>
          <a:ext cx="6145880" cy="3094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dirty="0"/>
            <a:t>Lokale të mjaftueshme të </a:t>
          </a:r>
          <a:r>
            <a:rPr lang="sq-AL" sz="1200" kern="1200" dirty="0" err="1"/>
            <a:t>paisura</a:t>
          </a:r>
          <a:r>
            <a:rPr lang="sq-AL" sz="1200" kern="1200" dirty="0"/>
            <a:t> sipas standardeve ndërkombëtare;</a:t>
          </a:r>
        </a:p>
      </dsp:txBody>
      <dsp:txXfrm>
        <a:off x="4398516" y="3068327"/>
        <a:ext cx="6145880" cy="309457"/>
      </dsp:txXfrm>
    </dsp:sp>
    <dsp:sp modelId="{43B1B454-C292-40C9-AC8B-A5C03A7BC5D9}">
      <dsp:nvSpPr>
        <dsp:cNvPr id="0" name=""/>
        <dsp:cNvSpPr/>
      </dsp:nvSpPr>
      <dsp:spPr>
        <a:xfrm>
          <a:off x="4276571" y="3377784"/>
          <a:ext cx="3129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8A06909-F6A0-47A7-A7F8-A99ACA0D7EBC}">
      <dsp:nvSpPr>
        <dsp:cNvPr id="0" name=""/>
        <dsp:cNvSpPr/>
      </dsp:nvSpPr>
      <dsp:spPr>
        <a:xfrm>
          <a:off x="4398516" y="3377784"/>
          <a:ext cx="3129920" cy="227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dirty="0"/>
            <a:t>Leja e ndërtimit;</a:t>
          </a:r>
        </a:p>
      </dsp:txBody>
      <dsp:txXfrm>
        <a:off x="4398516" y="3377784"/>
        <a:ext cx="3129920" cy="227595"/>
      </dsp:txXfrm>
    </dsp:sp>
    <dsp:sp modelId="{C36D8E50-ADF9-4A09-89AB-59E1BED9CEDC}">
      <dsp:nvSpPr>
        <dsp:cNvPr id="0" name=""/>
        <dsp:cNvSpPr/>
      </dsp:nvSpPr>
      <dsp:spPr>
        <a:xfrm>
          <a:off x="4276571" y="3605379"/>
          <a:ext cx="3129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7E9EE3-5C1D-47A1-A151-A4C7A398D04A}">
      <dsp:nvSpPr>
        <dsp:cNvPr id="0" name=""/>
        <dsp:cNvSpPr/>
      </dsp:nvSpPr>
      <dsp:spPr>
        <a:xfrm>
          <a:off x="4398516" y="3605379"/>
          <a:ext cx="6457620" cy="2583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dirty="0"/>
            <a:t>Bibliotekën me inventar dhe me fond të pasur librash nga lëmi përkatëse;</a:t>
          </a:r>
        </a:p>
      </dsp:txBody>
      <dsp:txXfrm>
        <a:off x="4398516" y="3605379"/>
        <a:ext cx="6457620" cy="258307"/>
      </dsp:txXfrm>
    </dsp:sp>
    <dsp:sp modelId="{00CE9FAA-565A-4826-9284-03D5D9BF922A}">
      <dsp:nvSpPr>
        <dsp:cNvPr id="0" name=""/>
        <dsp:cNvSpPr/>
      </dsp:nvSpPr>
      <dsp:spPr>
        <a:xfrm>
          <a:off x="4276571" y="3863686"/>
          <a:ext cx="3129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161A29-E517-488D-89B6-F29F7C14B498}">
      <dsp:nvSpPr>
        <dsp:cNvPr id="0" name=""/>
        <dsp:cNvSpPr/>
      </dsp:nvSpPr>
      <dsp:spPr>
        <a:xfrm>
          <a:off x="4398516" y="3863686"/>
          <a:ext cx="5553511" cy="21722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dirty="0"/>
            <a:t>Kabinetet me </a:t>
          </a:r>
          <a:r>
            <a:rPr lang="sq-AL" sz="1200" kern="1200" dirty="0" err="1"/>
            <a:t>paisje</a:t>
          </a:r>
          <a:r>
            <a:rPr lang="sq-AL" sz="1200" kern="1200" dirty="0"/>
            <a:t> Kompjuterike;</a:t>
          </a:r>
        </a:p>
      </dsp:txBody>
      <dsp:txXfrm>
        <a:off x="4398516" y="3863686"/>
        <a:ext cx="5553511" cy="217226"/>
      </dsp:txXfrm>
    </dsp:sp>
    <dsp:sp modelId="{540FDAC2-85D2-42A2-A324-C155A07B83B3}">
      <dsp:nvSpPr>
        <dsp:cNvPr id="0" name=""/>
        <dsp:cNvSpPr/>
      </dsp:nvSpPr>
      <dsp:spPr>
        <a:xfrm>
          <a:off x="4276571" y="4080913"/>
          <a:ext cx="3129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3B85678-CAE7-4CF5-8BB5-D0FDA89ADB79}">
      <dsp:nvSpPr>
        <dsp:cNvPr id="0" name=""/>
        <dsp:cNvSpPr/>
      </dsp:nvSpPr>
      <dsp:spPr>
        <a:xfrm>
          <a:off x="4398516" y="4080913"/>
          <a:ext cx="3129920" cy="2275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/>
            <a:t>Lista e punëtorëve mësimor;</a:t>
          </a:r>
        </a:p>
      </dsp:txBody>
      <dsp:txXfrm>
        <a:off x="4398516" y="4080913"/>
        <a:ext cx="3129920" cy="227595"/>
      </dsp:txXfrm>
    </dsp:sp>
    <dsp:sp modelId="{6602B34F-9BC9-4D83-A012-83E798547B89}">
      <dsp:nvSpPr>
        <dsp:cNvPr id="0" name=""/>
        <dsp:cNvSpPr/>
      </dsp:nvSpPr>
      <dsp:spPr>
        <a:xfrm>
          <a:off x="4276571" y="4308508"/>
          <a:ext cx="3129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895D01-EAEA-4D70-A3A8-D2E0C7758AE1}">
      <dsp:nvSpPr>
        <dsp:cNvPr id="0" name=""/>
        <dsp:cNvSpPr/>
      </dsp:nvSpPr>
      <dsp:spPr>
        <a:xfrm>
          <a:off x="4398516" y="4308508"/>
          <a:ext cx="4303202" cy="2764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dirty="0"/>
            <a:t>Lista e kuadrit udhëheqës, administrativ dhe ndihmës;</a:t>
          </a:r>
        </a:p>
      </dsp:txBody>
      <dsp:txXfrm>
        <a:off x="4398516" y="4308508"/>
        <a:ext cx="4303202" cy="276401"/>
      </dsp:txXfrm>
    </dsp:sp>
    <dsp:sp modelId="{2DE5EDF7-6E5A-4B44-B298-BD9E777B041E}">
      <dsp:nvSpPr>
        <dsp:cNvPr id="0" name=""/>
        <dsp:cNvSpPr/>
      </dsp:nvSpPr>
      <dsp:spPr>
        <a:xfrm>
          <a:off x="4276571" y="4584909"/>
          <a:ext cx="3129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66A1465-C2B1-4E78-AD8D-686CCE2BAE5D}">
      <dsp:nvSpPr>
        <dsp:cNvPr id="0" name=""/>
        <dsp:cNvSpPr/>
      </dsp:nvSpPr>
      <dsp:spPr>
        <a:xfrm>
          <a:off x="4398516" y="4584909"/>
          <a:ext cx="5202303" cy="29167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dirty="0"/>
            <a:t>Plani dhe programi vjetor i punës së </a:t>
          </a:r>
          <a:r>
            <a:rPr lang="sq-AL" sz="1200" kern="1200" dirty="0" err="1"/>
            <a:t>BPrAL</a:t>
          </a:r>
          <a:r>
            <a:rPr lang="sq-AL" sz="1200" kern="1200" dirty="0"/>
            <a:t>;</a:t>
          </a:r>
        </a:p>
      </dsp:txBody>
      <dsp:txXfrm>
        <a:off x="4398516" y="4584909"/>
        <a:ext cx="5202303" cy="291679"/>
      </dsp:txXfrm>
    </dsp:sp>
    <dsp:sp modelId="{648A71A7-F097-4CD0-87EF-C1FA919F55CF}">
      <dsp:nvSpPr>
        <dsp:cNvPr id="0" name=""/>
        <dsp:cNvSpPr/>
      </dsp:nvSpPr>
      <dsp:spPr>
        <a:xfrm>
          <a:off x="4276571" y="4876589"/>
          <a:ext cx="3129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2DAAF13-97D8-4155-AAD1-C957C7B2989C}">
      <dsp:nvSpPr>
        <dsp:cNvPr id="0" name=""/>
        <dsp:cNvSpPr/>
      </dsp:nvSpPr>
      <dsp:spPr>
        <a:xfrm>
          <a:off x="4398516" y="4876589"/>
          <a:ext cx="6825699" cy="29954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dirty="0"/>
            <a:t>Emërtimi i dokumenteve që </a:t>
          </a:r>
          <a:r>
            <a:rPr lang="sq-AL" sz="1200" kern="1200" dirty="0" err="1"/>
            <a:t>BPrAL</a:t>
          </a:r>
          <a:r>
            <a:rPr lang="sq-AL" sz="1200" kern="1200" dirty="0"/>
            <a:t> do t’u lëshojë studentëve (modeli);</a:t>
          </a:r>
        </a:p>
      </dsp:txBody>
      <dsp:txXfrm>
        <a:off x="4398516" y="4876589"/>
        <a:ext cx="6825699" cy="299543"/>
      </dsp:txXfrm>
    </dsp:sp>
    <dsp:sp modelId="{3F18867B-72DB-435E-8973-1766B729B3C1}">
      <dsp:nvSpPr>
        <dsp:cNvPr id="0" name=""/>
        <dsp:cNvSpPr/>
      </dsp:nvSpPr>
      <dsp:spPr>
        <a:xfrm>
          <a:off x="4276571" y="5176132"/>
          <a:ext cx="3129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E592C6F-5917-44F1-BAE8-5E00DFAA6016}">
      <dsp:nvSpPr>
        <dsp:cNvPr id="0" name=""/>
        <dsp:cNvSpPr/>
      </dsp:nvSpPr>
      <dsp:spPr>
        <a:xfrm>
          <a:off x="4398516" y="5176132"/>
          <a:ext cx="4482421" cy="2423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dirty="0"/>
            <a:t>Kopja e Kontratës ndërmjet </a:t>
          </a:r>
          <a:r>
            <a:rPr lang="sq-AL" sz="1200" kern="1200" dirty="0" err="1"/>
            <a:t>BPrAL</a:t>
          </a:r>
          <a:r>
            <a:rPr lang="sq-AL" sz="1200" kern="1200" dirty="0"/>
            <a:t> dhe personelit;</a:t>
          </a:r>
        </a:p>
      </dsp:txBody>
      <dsp:txXfrm>
        <a:off x="4398516" y="5176132"/>
        <a:ext cx="4482421" cy="242398"/>
      </dsp:txXfrm>
    </dsp:sp>
    <dsp:sp modelId="{ABDB0B15-3183-41AC-8B24-C771E33458C3}">
      <dsp:nvSpPr>
        <dsp:cNvPr id="0" name=""/>
        <dsp:cNvSpPr/>
      </dsp:nvSpPr>
      <dsp:spPr>
        <a:xfrm>
          <a:off x="4276571" y="5418530"/>
          <a:ext cx="3129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B64C160-6FDA-4203-90F3-83F3D274B1B6}">
      <dsp:nvSpPr>
        <dsp:cNvPr id="0" name=""/>
        <dsp:cNvSpPr/>
      </dsp:nvSpPr>
      <dsp:spPr>
        <a:xfrm>
          <a:off x="4398516" y="5418530"/>
          <a:ext cx="7529462" cy="2786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dirty="0"/>
            <a:t>Garancinë për qëndrueshmëri financiare të </a:t>
          </a:r>
          <a:r>
            <a:rPr lang="sq-AL" sz="1200" kern="1200" dirty="0" err="1"/>
            <a:t>BPrAL</a:t>
          </a:r>
          <a:r>
            <a:rPr lang="sq-AL" sz="1200" kern="1200" dirty="0"/>
            <a:t>, së paku për tre vjet e ardhshme</a:t>
          </a:r>
          <a:r>
            <a:rPr lang="en-US" sz="1200" kern="1200" dirty="0"/>
            <a:t> (</a:t>
          </a:r>
          <a:r>
            <a:rPr lang="en-US" sz="1200" kern="1200" dirty="0" err="1"/>
            <a:t>Proces</a:t>
          </a:r>
          <a:r>
            <a:rPr lang="en-US" sz="1200" kern="1200" dirty="0"/>
            <a:t>)</a:t>
          </a:r>
          <a:r>
            <a:rPr lang="sq-AL" sz="1200" kern="1200" dirty="0"/>
            <a:t>;</a:t>
          </a:r>
        </a:p>
      </dsp:txBody>
      <dsp:txXfrm>
        <a:off x="4398516" y="5418530"/>
        <a:ext cx="7529462" cy="278615"/>
      </dsp:txXfrm>
    </dsp:sp>
    <dsp:sp modelId="{075A5ADC-C522-48B7-B57C-DF2098EE17BF}">
      <dsp:nvSpPr>
        <dsp:cNvPr id="0" name=""/>
        <dsp:cNvSpPr/>
      </dsp:nvSpPr>
      <dsp:spPr>
        <a:xfrm>
          <a:off x="4276571" y="5697146"/>
          <a:ext cx="3129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B7499D6-3F8B-4203-B9AC-48EE365E56BF}">
      <dsp:nvSpPr>
        <dsp:cNvPr id="0" name=""/>
        <dsp:cNvSpPr/>
      </dsp:nvSpPr>
      <dsp:spPr>
        <a:xfrm>
          <a:off x="4398516" y="5697146"/>
          <a:ext cx="4952160" cy="2485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dirty="0"/>
            <a:t>Plani i biznesit i </a:t>
          </a:r>
          <a:r>
            <a:rPr lang="sq-AL" sz="1200" kern="1200" dirty="0" err="1"/>
            <a:t>BPrAL</a:t>
          </a:r>
          <a:r>
            <a:rPr lang="sq-AL" sz="1200" kern="1200" dirty="0"/>
            <a:t> për tri vite, si dhe</a:t>
          </a:r>
        </a:p>
      </dsp:txBody>
      <dsp:txXfrm>
        <a:off x="4398516" y="5697146"/>
        <a:ext cx="4952160" cy="248552"/>
      </dsp:txXfrm>
    </dsp:sp>
    <dsp:sp modelId="{CD806EC2-A84E-464A-8074-681630361995}">
      <dsp:nvSpPr>
        <dsp:cNvPr id="0" name=""/>
        <dsp:cNvSpPr/>
      </dsp:nvSpPr>
      <dsp:spPr>
        <a:xfrm>
          <a:off x="4276571" y="5945698"/>
          <a:ext cx="312992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68F655-99B8-4861-B055-4B40D490430C}">
      <dsp:nvSpPr>
        <dsp:cNvPr id="0" name=""/>
        <dsp:cNvSpPr/>
      </dsp:nvSpPr>
      <dsp:spPr>
        <a:xfrm>
          <a:off x="4398516" y="5945698"/>
          <a:ext cx="6970395" cy="36814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533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q-AL" sz="1200" kern="1200" dirty="0"/>
            <a:t>Shuma e caktuar e pagese që studenti është i obliguar të paguaj për një vit Akademik;</a:t>
          </a:r>
        </a:p>
      </dsp:txBody>
      <dsp:txXfrm>
        <a:off x="4398516" y="5945698"/>
        <a:ext cx="6970395" cy="368147"/>
      </dsp:txXfrm>
    </dsp:sp>
    <dsp:sp modelId="{89ABDAD7-A264-4F05-8DF0-9C57F4E0AED7}">
      <dsp:nvSpPr>
        <dsp:cNvPr id="0" name=""/>
        <dsp:cNvSpPr/>
      </dsp:nvSpPr>
      <dsp:spPr>
        <a:xfrm>
          <a:off x="1625932" y="6318351"/>
          <a:ext cx="650373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70E234-BFDC-4E90-BEE6-BF1DD4BB04B4}">
      <dsp:nvSpPr>
        <dsp:cNvPr id="0" name=""/>
        <dsp:cNvSpPr/>
      </dsp:nvSpPr>
      <dsp:spPr>
        <a:xfrm>
          <a:off x="5073660" y="1401691"/>
          <a:ext cx="1161819" cy="266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137"/>
              </a:lnTo>
              <a:lnTo>
                <a:pt x="1161819" y="134137"/>
              </a:lnTo>
              <a:lnTo>
                <a:pt x="1161819" y="26616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1F0C57-8640-4057-BB3F-1E7336B0654C}">
      <dsp:nvSpPr>
        <dsp:cNvPr id="0" name=""/>
        <dsp:cNvSpPr/>
      </dsp:nvSpPr>
      <dsp:spPr>
        <a:xfrm>
          <a:off x="7397299" y="4735058"/>
          <a:ext cx="2323639" cy="266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137"/>
              </a:lnTo>
              <a:lnTo>
                <a:pt x="2323639" y="134137"/>
              </a:lnTo>
              <a:lnTo>
                <a:pt x="2323639" y="26616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089CAE-9A23-481B-8856-86D077C57F0F}">
      <dsp:nvSpPr>
        <dsp:cNvPr id="0" name=""/>
        <dsp:cNvSpPr/>
      </dsp:nvSpPr>
      <dsp:spPr>
        <a:xfrm>
          <a:off x="7351579" y="4735058"/>
          <a:ext cx="91440" cy="2661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616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8D2304-3EDA-42DA-ABBA-6B71FDB2C472}">
      <dsp:nvSpPr>
        <dsp:cNvPr id="0" name=""/>
        <dsp:cNvSpPr/>
      </dsp:nvSpPr>
      <dsp:spPr>
        <a:xfrm>
          <a:off x="5073660" y="4735058"/>
          <a:ext cx="2323639" cy="266162"/>
        </a:xfrm>
        <a:custGeom>
          <a:avLst/>
          <a:gdLst/>
          <a:ahLst/>
          <a:cxnLst/>
          <a:rect l="0" t="0" r="0" b="0"/>
          <a:pathLst>
            <a:path>
              <a:moveTo>
                <a:pt x="2323639" y="0"/>
              </a:moveTo>
              <a:lnTo>
                <a:pt x="2323639" y="134137"/>
              </a:lnTo>
              <a:lnTo>
                <a:pt x="0" y="134137"/>
              </a:lnTo>
              <a:lnTo>
                <a:pt x="0" y="26616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8B8464-7162-4A88-A952-63E3A992D0BB}">
      <dsp:nvSpPr>
        <dsp:cNvPr id="0" name=""/>
        <dsp:cNvSpPr/>
      </dsp:nvSpPr>
      <dsp:spPr>
        <a:xfrm>
          <a:off x="7351579" y="3623936"/>
          <a:ext cx="91440" cy="2661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6616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C524F8-CCFF-4C70-AD49-B4BB146644F8}">
      <dsp:nvSpPr>
        <dsp:cNvPr id="0" name=""/>
        <dsp:cNvSpPr/>
      </dsp:nvSpPr>
      <dsp:spPr>
        <a:xfrm>
          <a:off x="3911840" y="2512813"/>
          <a:ext cx="3485459" cy="266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137"/>
              </a:lnTo>
              <a:lnTo>
                <a:pt x="3485459" y="134137"/>
              </a:lnTo>
              <a:lnTo>
                <a:pt x="3485459" y="26616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8AD4BB-50A3-4ECA-8F2F-D4652FBFAA4D}">
      <dsp:nvSpPr>
        <dsp:cNvPr id="0" name=""/>
        <dsp:cNvSpPr/>
      </dsp:nvSpPr>
      <dsp:spPr>
        <a:xfrm>
          <a:off x="3911840" y="2512813"/>
          <a:ext cx="1161819" cy="2661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137"/>
              </a:lnTo>
              <a:lnTo>
                <a:pt x="1161819" y="134137"/>
              </a:lnTo>
              <a:lnTo>
                <a:pt x="1161819" y="26616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52954D-B498-4B4C-98F2-418BFC9718BF}">
      <dsp:nvSpPr>
        <dsp:cNvPr id="0" name=""/>
        <dsp:cNvSpPr/>
      </dsp:nvSpPr>
      <dsp:spPr>
        <a:xfrm>
          <a:off x="2750020" y="2512813"/>
          <a:ext cx="1161819" cy="266162"/>
        </a:xfrm>
        <a:custGeom>
          <a:avLst/>
          <a:gdLst/>
          <a:ahLst/>
          <a:cxnLst/>
          <a:rect l="0" t="0" r="0" b="0"/>
          <a:pathLst>
            <a:path>
              <a:moveTo>
                <a:pt x="1161819" y="0"/>
              </a:moveTo>
              <a:lnTo>
                <a:pt x="1161819" y="134137"/>
              </a:lnTo>
              <a:lnTo>
                <a:pt x="0" y="134137"/>
              </a:lnTo>
              <a:lnTo>
                <a:pt x="0" y="26616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64ACCF-BE4B-46C8-9559-6BD3D91DD78E}">
      <dsp:nvSpPr>
        <dsp:cNvPr id="0" name=""/>
        <dsp:cNvSpPr/>
      </dsp:nvSpPr>
      <dsp:spPr>
        <a:xfrm>
          <a:off x="426381" y="2512813"/>
          <a:ext cx="3485459" cy="266162"/>
        </a:xfrm>
        <a:custGeom>
          <a:avLst/>
          <a:gdLst/>
          <a:ahLst/>
          <a:cxnLst/>
          <a:rect l="0" t="0" r="0" b="0"/>
          <a:pathLst>
            <a:path>
              <a:moveTo>
                <a:pt x="3485459" y="0"/>
              </a:moveTo>
              <a:lnTo>
                <a:pt x="3485459" y="134137"/>
              </a:lnTo>
              <a:lnTo>
                <a:pt x="0" y="134137"/>
              </a:lnTo>
              <a:lnTo>
                <a:pt x="0" y="266162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8618A8-FABA-4C7E-9EC5-B05AA6E80716}">
      <dsp:nvSpPr>
        <dsp:cNvPr id="0" name=""/>
        <dsp:cNvSpPr/>
      </dsp:nvSpPr>
      <dsp:spPr>
        <a:xfrm>
          <a:off x="3911840" y="1401691"/>
          <a:ext cx="1161819" cy="266162"/>
        </a:xfrm>
        <a:custGeom>
          <a:avLst/>
          <a:gdLst/>
          <a:ahLst/>
          <a:cxnLst/>
          <a:rect l="0" t="0" r="0" b="0"/>
          <a:pathLst>
            <a:path>
              <a:moveTo>
                <a:pt x="1161819" y="0"/>
              </a:moveTo>
              <a:lnTo>
                <a:pt x="1161819" y="134137"/>
              </a:lnTo>
              <a:lnTo>
                <a:pt x="0" y="134137"/>
              </a:lnTo>
              <a:lnTo>
                <a:pt x="0" y="266162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A9D597-0DEC-40CA-93BF-C130DAA88318}">
      <dsp:nvSpPr>
        <dsp:cNvPr id="0" name=""/>
        <dsp:cNvSpPr/>
      </dsp:nvSpPr>
      <dsp:spPr>
        <a:xfrm>
          <a:off x="4651180" y="556732"/>
          <a:ext cx="844959" cy="8449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3519487-023B-4E00-8473-8BE1FF9C7AE7}">
      <dsp:nvSpPr>
        <dsp:cNvPr id="0" name=""/>
        <dsp:cNvSpPr/>
      </dsp:nvSpPr>
      <dsp:spPr>
        <a:xfrm>
          <a:off x="5496140" y="554619"/>
          <a:ext cx="1267439" cy="844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/>
            <a:t>Akreditimi</a:t>
          </a:r>
          <a:endParaRPr lang="en-US" sz="900" kern="1200" dirty="0"/>
        </a:p>
      </dsp:txBody>
      <dsp:txXfrm>
        <a:off x="5496140" y="554619"/>
        <a:ext cx="1267439" cy="844959"/>
      </dsp:txXfrm>
    </dsp:sp>
    <dsp:sp modelId="{146A8C7D-77CA-4642-BEC3-9C847C047630}">
      <dsp:nvSpPr>
        <dsp:cNvPr id="0" name=""/>
        <dsp:cNvSpPr/>
      </dsp:nvSpPr>
      <dsp:spPr>
        <a:xfrm>
          <a:off x="3489360" y="1667854"/>
          <a:ext cx="844959" cy="8449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8E2FC8-2272-4753-9C48-EEA1139EE5CD}">
      <dsp:nvSpPr>
        <dsp:cNvPr id="0" name=""/>
        <dsp:cNvSpPr/>
      </dsp:nvSpPr>
      <dsp:spPr>
        <a:xfrm>
          <a:off x="4334320" y="1665741"/>
          <a:ext cx="1267439" cy="844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/>
            <a:t>Akreditimi</a:t>
          </a:r>
          <a:r>
            <a:rPr lang="en-US" sz="900" kern="1200" dirty="0"/>
            <a:t> </a:t>
          </a:r>
          <a:r>
            <a:rPr lang="en-US" sz="900" kern="1200" dirty="0" err="1"/>
            <a:t>i</a:t>
          </a:r>
          <a:r>
            <a:rPr lang="en-US" sz="900" kern="1200" dirty="0"/>
            <a:t> UBT-</a:t>
          </a:r>
          <a:r>
            <a:rPr lang="en-US" sz="900" kern="1200" dirty="0" err="1"/>
            <a:t>së</a:t>
          </a:r>
          <a:r>
            <a:rPr lang="en-US" sz="900" kern="1200" dirty="0"/>
            <a:t>, </a:t>
          </a:r>
          <a:r>
            <a:rPr lang="en-US" sz="900" kern="1200" dirty="0" err="1"/>
            <a:t>arsim</a:t>
          </a:r>
          <a:r>
            <a:rPr lang="en-US" sz="900" kern="1200" dirty="0"/>
            <a:t> </a:t>
          </a:r>
          <a:r>
            <a:rPr lang="en-US" sz="900" kern="1200" dirty="0" err="1"/>
            <a:t>i</a:t>
          </a:r>
          <a:r>
            <a:rPr lang="en-US" sz="900" kern="1200" dirty="0"/>
            <a:t> </a:t>
          </a:r>
          <a:r>
            <a:rPr lang="en-US" sz="900" kern="1200" dirty="0" err="1"/>
            <a:t>lartë</a:t>
          </a:r>
          <a:endParaRPr lang="en-US" sz="900" kern="1200" dirty="0"/>
        </a:p>
      </dsp:txBody>
      <dsp:txXfrm>
        <a:off x="4334320" y="1665741"/>
        <a:ext cx="1267439" cy="844959"/>
      </dsp:txXfrm>
    </dsp:sp>
    <dsp:sp modelId="{952A4AEE-FC2B-482D-B69E-46AA2AC6FD50}">
      <dsp:nvSpPr>
        <dsp:cNvPr id="0" name=""/>
        <dsp:cNvSpPr/>
      </dsp:nvSpPr>
      <dsp:spPr>
        <a:xfrm>
          <a:off x="3901" y="2778976"/>
          <a:ext cx="844959" cy="8449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88E9B7-D53D-48F7-B65E-7BD7297C80D0}">
      <dsp:nvSpPr>
        <dsp:cNvPr id="0" name=""/>
        <dsp:cNvSpPr/>
      </dsp:nvSpPr>
      <dsp:spPr>
        <a:xfrm>
          <a:off x="848861" y="2776863"/>
          <a:ext cx="1267439" cy="844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/>
            <a:t>Deklarimi</a:t>
          </a:r>
          <a:r>
            <a:rPr lang="en-US" sz="900" kern="1200" dirty="0"/>
            <a:t> I </a:t>
          </a:r>
          <a:r>
            <a:rPr lang="en-US" sz="900" kern="1200" dirty="0" err="1"/>
            <a:t>stafit</a:t>
          </a:r>
          <a:r>
            <a:rPr lang="en-US" sz="900" kern="1200" dirty="0"/>
            <a:t> </a:t>
          </a:r>
          <a:r>
            <a:rPr lang="en-US" sz="900" kern="1200" dirty="0" err="1"/>
            <a:t>në</a:t>
          </a:r>
          <a:r>
            <a:rPr lang="en-US" sz="900" kern="1200" dirty="0"/>
            <a:t> E-</a:t>
          </a:r>
          <a:r>
            <a:rPr lang="en-US" sz="900" kern="1200" dirty="0" err="1"/>
            <a:t>akreditimi</a:t>
          </a:r>
          <a:endParaRPr lang="en-US" sz="900" kern="1200" dirty="0"/>
        </a:p>
      </dsp:txBody>
      <dsp:txXfrm>
        <a:off x="848861" y="2776863"/>
        <a:ext cx="1267439" cy="844959"/>
      </dsp:txXfrm>
    </dsp:sp>
    <dsp:sp modelId="{7EFBD1D7-C59B-4731-A2BA-B4F088176281}">
      <dsp:nvSpPr>
        <dsp:cNvPr id="0" name=""/>
        <dsp:cNvSpPr/>
      </dsp:nvSpPr>
      <dsp:spPr>
        <a:xfrm>
          <a:off x="2327540" y="2778976"/>
          <a:ext cx="844959" cy="8449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7434EA-9F51-4218-9CFB-141CFE5C449E}">
      <dsp:nvSpPr>
        <dsp:cNvPr id="0" name=""/>
        <dsp:cNvSpPr/>
      </dsp:nvSpPr>
      <dsp:spPr>
        <a:xfrm>
          <a:off x="3172500" y="2776863"/>
          <a:ext cx="1267439" cy="844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/>
            <a:t>Përpilimi</a:t>
          </a:r>
          <a:r>
            <a:rPr lang="en-US" sz="900" kern="1200" dirty="0"/>
            <a:t> I </a:t>
          </a:r>
          <a:r>
            <a:rPr lang="en-US" sz="900" kern="1200" dirty="0" err="1"/>
            <a:t>aplikacioneve</a:t>
          </a:r>
          <a:r>
            <a:rPr lang="en-US" sz="900" kern="1200" dirty="0"/>
            <a:t> </a:t>
          </a:r>
          <a:r>
            <a:rPr lang="en-US" sz="900" kern="1200" dirty="0" err="1"/>
            <a:t>për</a:t>
          </a:r>
          <a:r>
            <a:rPr lang="en-US" sz="900" kern="1200" dirty="0"/>
            <a:t> </a:t>
          </a:r>
          <a:r>
            <a:rPr lang="en-US" sz="900" kern="1200" dirty="0" err="1"/>
            <a:t>akreditim</a:t>
          </a:r>
          <a:r>
            <a:rPr lang="en-US" sz="900" kern="1200" dirty="0"/>
            <a:t> </a:t>
          </a:r>
          <a:r>
            <a:rPr lang="en-US" sz="900" kern="1200" dirty="0" err="1"/>
            <a:t>dhe</a:t>
          </a:r>
          <a:r>
            <a:rPr lang="en-US" sz="900" kern="1200" dirty="0"/>
            <a:t> </a:t>
          </a:r>
          <a:r>
            <a:rPr lang="en-US" sz="900" kern="1200" dirty="0" err="1"/>
            <a:t>riakreditim</a:t>
          </a:r>
          <a:endParaRPr lang="en-US" sz="900" kern="1200" dirty="0"/>
        </a:p>
      </dsp:txBody>
      <dsp:txXfrm>
        <a:off x="3172500" y="2776863"/>
        <a:ext cx="1267439" cy="844959"/>
      </dsp:txXfrm>
    </dsp:sp>
    <dsp:sp modelId="{9CE2EB3E-08B8-467E-9696-2E25F3C237B0}">
      <dsp:nvSpPr>
        <dsp:cNvPr id="0" name=""/>
        <dsp:cNvSpPr/>
      </dsp:nvSpPr>
      <dsp:spPr>
        <a:xfrm>
          <a:off x="4651180" y="2778976"/>
          <a:ext cx="844959" cy="8449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8C2446-7ABD-45B2-9980-1967FF39FEE1}">
      <dsp:nvSpPr>
        <dsp:cNvPr id="0" name=""/>
        <dsp:cNvSpPr/>
      </dsp:nvSpPr>
      <dsp:spPr>
        <a:xfrm>
          <a:off x="5496140" y="2776863"/>
          <a:ext cx="1267439" cy="844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/>
            <a:t>Përpilimi</a:t>
          </a:r>
          <a:r>
            <a:rPr lang="en-US" sz="900" kern="1200" dirty="0"/>
            <a:t> I </a:t>
          </a:r>
          <a:r>
            <a:rPr lang="en-US" sz="900" kern="1200" dirty="0" err="1"/>
            <a:t>listës</a:t>
          </a:r>
          <a:r>
            <a:rPr lang="en-US" sz="900" kern="1200" dirty="0"/>
            <a:t> </a:t>
          </a:r>
          <a:r>
            <a:rPr lang="en-US" sz="900" kern="1200" dirty="0" err="1"/>
            <a:t>së</a:t>
          </a:r>
          <a:r>
            <a:rPr lang="en-US" sz="900" kern="1200" dirty="0"/>
            <a:t> </a:t>
          </a:r>
          <a:r>
            <a:rPr lang="en-US" sz="900" kern="1200" dirty="0" err="1"/>
            <a:t>bartësve</a:t>
          </a:r>
          <a:r>
            <a:rPr lang="en-US" sz="900" kern="1200" dirty="0"/>
            <a:t> </a:t>
          </a:r>
          <a:r>
            <a:rPr lang="en-US" sz="900" kern="1200" dirty="0" err="1"/>
            <a:t>të</a:t>
          </a:r>
          <a:r>
            <a:rPr lang="en-US" sz="900" kern="1200" dirty="0"/>
            <a:t> </a:t>
          </a:r>
          <a:r>
            <a:rPr lang="en-US" sz="900" kern="1200" dirty="0" err="1"/>
            <a:t>programeve</a:t>
          </a:r>
          <a:r>
            <a:rPr lang="en-US" sz="900" kern="1200" dirty="0"/>
            <a:t> </a:t>
          </a:r>
          <a:r>
            <a:rPr lang="en-US" sz="900" kern="1200" dirty="0" err="1"/>
            <a:t>në</a:t>
          </a:r>
          <a:r>
            <a:rPr lang="en-US" sz="900" kern="1200" dirty="0"/>
            <a:t> </a:t>
          </a:r>
          <a:r>
            <a:rPr lang="en-US" sz="900" kern="1200" dirty="0" err="1"/>
            <a:t>tërës</a:t>
          </a:r>
          <a:endParaRPr lang="en-US" sz="900" kern="1200" dirty="0"/>
        </a:p>
      </dsp:txBody>
      <dsp:txXfrm>
        <a:off x="5496140" y="2776863"/>
        <a:ext cx="1267439" cy="844959"/>
      </dsp:txXfrm>
    </dsp:sp>
    <dsp:sp modelId="{61D8DD6B-5376-454C-900A-1766FEB2915C}">
      <dsp:nvSpPr>
        <dsp:cNvPr id="0" name=""/>
        <dsp:cNvSpPr/>
      </dsp:nvSpPr>
      <dsp:spPr>
        <a:xfrm>
          <a:off x="6974819" y="2778976"/>
          <a:ext cx="844959" cy="8449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6F06832-1546-402A-BB9B-336E9085A4DD}">
      <dsp:nvSpPr>
        <dsp:cNvPr id="0" name=""/>
        <dsp:cNvSpPr/>
      </dsp:nvSpPr>
      <dsp:spPr>
        <a:xfrm>
          <a:off x="7819779" y="2776863"/>
          <a:ext cx="1267439" cy="844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/>
            <a:t>Procesi</a:t>
          </a:r>
          <a:r>
            <a:rPr lang="en-US" sz="900" kern="1200" dirty="0"/>
            <a:t> </a:t>
          </a:r>
          <a:r>
            <a:rPr lang="en-US" sz="900" kern="1200" dirty="0" err="1"/>
            <a:t>i</a:t>
          </a:r>
          <a:r>
            <a:rPr lang="en-US" sz="900" kern="1200" dirty="0"/>
            <a:t> </a:t>
          </a:r>
          <a:r>
            <a:rPr lang="en-US" sz="900" kern="1200" dirty="0" err="1"/>
            <a:t>vlerësimit</a:t>
          </a:r>
          <a:endParaRPr lang="en-US" sz="900" kern="1200" dirty="0"/>
        </a:p>
      </dsp:txBody>
      <dsp:txXfrm>
        <a:off x="7819779" y="2776863"/>
        <a:ext cx="1267439" cy="844959"/>
      </dsp:txXfrm>
    </dsp:sp>
    <dsp:sp modelId="{A5F7703D-4FB4-4476-928F-BBE0110F801F}">
      <dsp:nvSpPr>
        <dsp:cNvPr id="0" name=""/>
        <dsp:cNvSpPr/>
      </dsp:nvSpPr>
      <dsp:spPr>
        <a:xfrm>
          <a:off x="6974819" y="3890098"/>
          <a:ext cx="844959" cy="8449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80F268-4AFA-4C62-B389-2E0EC2DA3EC5}">
      <dsp:nvSpPr>
        <dsp:cNvPr id="0" name=""/>
        <dsp:cNvSpPr/>
      </dsp:nvSpPr>
      <dsp:spPr>
        <a:xfrm>
          <a:off x="7819779" y="3887986"/>
          <a:ext cx="1267439" cy="844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/>
            <a:t>Realizimi</a:t>
          </a:r>
          <a:r>
            <a:rPr lang="en-US" sz="900" kern="1200" dirty="0"/>
            <a:t> I </a:t>
          </a:r>
          <a:r>
            <a:rPr lang="en-US" sz="900" kern="1200" dirty="0" err="1"/>
            <a:t>vlerësimit</a:t>
          </a:r>
          <a:r>
            <a:rPr lang="en-US" sz="900" kern="1200" dirty="0"/>
            <a:t> </a:t>
          </a:r>
          <a:r>
            <a:rPr lang="en-US" sz="900" kern="1200" dirty="0" err="1"/>
            <a:t>në</a:t>
          </a:r>
          <a:r>
            <a:rPr lang="en-US" sz="900" kern="1200" dirty="0"/>
            <a:t> </a:t>
          </a:r>
          <a:r>
            <a:rPr lang="en-US" sz="900" kern="1200" dirty="0" err="1"/>
            <a:t>përputhje</a:t>
          </a:r>
          <a:r>
            <a:rPr lang="en-US" sz="900" kern="1200" dirty="0"/>
            <a:t> me </a:t>
          </a:r>
          <a:r>
            <a:rPr lang="en-US" sz="900" kern="1200" dirty="0" err="1"/>
            <a:t>Agejnden</a:t>
          </a:r>
          <a:endParaRPr lang="en-US" sz="900" kern="1200" dirty="0"/>
        </a:p>
      </dsp:txBody>
      <dsp:txXfrm>
        <a:off x="7819779" y="3887986"/>
        <a:ext cx="1267439" cy="844959"/>
      </dsp:txXfrm>
    </dsp:sp>
    <dsp:sp modelId="{0296A6AC-734C-47D5-B493-66CD454EF1E7}">
      <dsp:nvSpPr>
        <dsp:cNvPr id="0" name=""/>
        <dsp:cNvSpPr/>
      </dsp:nvSpPr>
      <dsp:spPr>
        <a:xfrm>
          <a:off x="4651180" y="5001220"/>
          <a:ext cx="844959" cy="8449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257D98-B91B-47F4-9F91-A5507DF40179}">
      <dsp:nvSpPr>
        <dsp:cNvPr id="0" name=""/>
        <dsp:cNvSpPr/>
      </dsp:nvSpPr>
      <dsp:spPr>
        <a:xfrm>
          <a:off x="5496140" y="4999108"/>
          <a:ext cx="1267439" cy="844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/>
            <a:t>Pjesëmarrja</a:t>
          </a:r>
          <a:r>
            <a:rPr lang="en-US" sz="900" kern="1200" dirty="0"/>
            <a:t> </a:t>
          </a:r>
          <a:r>
            <a:rPr lang="en-US" sz="900" kern="1200" dirty="0" err="1"/>
            <a:t>direkte</a:t>
          </a:r>
          <a:r>
            <a:rPr lang="en-US" sz="900" kern="1200" dirty="0"/>
            <a:t> </a:t>
          </a:r>
          <a:r>
            <a:rPr lang="en-US" sz="900" kern="1200" dirty="0" err="1"/>
            <a:t>në</a:t>
          </a:r>
          <a:r>
            <a:rPr lang="en-US" sz="900" kern="1200" dirty="0"/>
            <a:t> </a:t>
          </a:r>
          <a:r>
            <a:rPr lang="en-US" sz="900" kern="1200" dirty="0" err="1"/>
            <a:t>mbrojtjen</a:t>
          </a:r>
          <a:r>
            <a:rPr lang="en-US" sz="900" kern="1200" dirty="0"/>
            <a:t> e </a:t>
          </a:r>
          <a:r>
            <a:rPr lang="en-US" sz="900" kern="1200" dirty="0" err="1"/>
            <a:t>programeve</a:t>
          </a:r>
          <a:r>
            <a:rPr lang="en-US" sz="900" kern="1200" dirty="0"/>
            <a:t> </a:t>
          </a:r>
          <a:r>
            <a:rPr lang="en-US" sz="900" kern="1200" dirty="0" err="1"/>
            <a:t>të</a:t>
          </a:r>
          <a:r>
            <a:rPr lang="en-US" sz="900" kern="1200" dirty="0"/>
            <a:t> </a:t>
          </a:r>
          <a:r>
            <a:rPr lang="en-US" sz="900" kern="1200" dirty="0" err="1"/>
            <a:t>studimeve</a:t>
          </a:r>
          <a:r>
            <a:rPr lang="en-US" sz="900" kern="1200" dirty="0"/>
            <a:t> – </a:t>
          </a:r>
          <a:r>
            <a:rPr lang="en-US" sz="900" kern="1200" dirty="0" err="1"/>
            <a:t>në</a:t>
          </a:r>
          <a:r>
            <a:rPr lang="en-US" sz="900" kern="1200" dirty="0"/>
            <a:t> </a:t>
          </a:r>
          <a:r>
            <a:rPr lang="en-US" sz="900" kern="1200" dirty="0" err="1"/>
            <a:t>seksionin</a:t>
          </a:r>
          <a:r>
            <a:rPr lang="en-US" sz="900" kern="1200" dirty="0"/>
            <a:t> e </a:t>
          </a:r>
          <a:r>
            <a:rPr lang="en-US" sz="900" kern="1200" dirty="0" err="1"/>
            <a:t>administratës</a:t>
          </a:r>
          <a:endParaRPr lang="en-US" sz="900" kern="1200" dirty="0"/>
        </a:p>
      </dsp:txBody>
      <dsp:txXfrm>
        <a:off x="5496140" y="4999108"/>
        <a:ext cx="1267439" cy="844959"/>
      </dsp:txXfrm>
    </dsp:sp>
    <dsp:sp modelId="{F01B5D6D-61AC-4EF4-8E84-7883249E2A90}">
      <dsp:nvSpPr>
        <dsp:cNvPr id="0" name=""/>
        <dsp:cNvSpPr/>
      </dsp:nvSpPr>
      <dsp:spPr>
        <a:xfrm>
          <a:off x="6974819" y="5001220"/>
          <a:ext cx="844959" cy="8449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E010B05-C982-47EA-8404-42597411F8AE}">
      <dsp:nvSpPr>
        <dsp:cNvPr id="0" name=""/>
        <dsp:cNvSpPr/>
      </dsp:nvSpPr>
      <dsp:spPr>
        <a:xfrm>
          <a:off x="7819779" y="4999108"/>
          <a:ext cx="1267439" cy="844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/>
            <a:t>Konfirmimi</a:t>
          </a:r>
          <a:r>
            <a:rPr lang="en-US" sz="900" kern="1200" dirty="0"/>
            <a:t> I </a:t>
          </a:r>
          <a:r>
            <a:rPr lang="en-US" sz="900" kern="1200" dirty="0" err="1"/>
            <a:t>agjendës</a:t>
          </a:r>
          <a:r>
            <a:rPr lang="en-US" sz="900" kern="1200" dirty="0"/>
            <a:t> </a:t>
          </a:r>
          <a:r>
            <a:rPr lang="en-US" sz="900" kern="1200" dirty="0" err="1"/>
            <a:t>dhe</a:t>
          </a:r>
          <a:r>
            <a:rPr lang="en-US" sz="900" kern="1200" dirty="0"/>
            <a:t> </a:t>
          </a:r>
          <a:r>
            <a:rPr lang="en-US" sz="900" kern="1200" dirty="0" err="1"/>
            <a:t>pjesëmarrëve</a:t>
          </a:r>
          <a:r>
            <a:rPr lang="en-US" sz="900" kern="1200" dirty="0"/>
            <a:t> </a:t>
          </a:r>
          <a:r>
            <a:rPr lang="en-US" sz="900" kern="1200" dirty="0" err="1"/>
            <a:t>nga</a:t>
          </a:r>
          <a:r>
            <a:rPr lang="en-US" sz="900" kern="1200" dirty="0"/>
            <a:t> UBT </a:t>
          </a:r>
          <a:r>
            <a:rPr lang="en-US" sz="900" kern="1200" dirty="0" err="1"/>
            <a:t>gjatë</a:t>
          </a:r>
          <a:r>
            <a:rPr lang="en-US" sz="900" kern="1200" dirty="0"/>
            <a:t> </a:t>
          </a:r>
          <a:r>
            <a:rPr lang="en-US" sz="900" kern="1200" dirty="0" err="1"/>
            <a:t>vlerësimit</a:t>
          </a:r>
          <a:endParaRPr lang="en-US" sz="900" kern="1200" dirty="0"/>
        </a:p>
      </dsp:txBody>
      <dsp:txXfrm>
        <a:off x="7819779" y="4999108"/>
        <a:ext cx="1267439" cy="844959"/>
      </dsp:txXfrm>
    </dsp:sp>
    <dsp:sp modelId="{16A0CF84-44CC-4BA7-8CEB-CBE4BC3B35C9}">
      <dsp:nvSpPr>
        <dsp:cNvPr id="0" name=""/>
        <dsp:cNvSpPr/>
      </dsp:nvSpPr>
      <dsp:spPr>
        <a:xfrm>
          <a:off x="9298459" y="5001220"/>
          <a:ext cx="844959" cy="8449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1B9A40-A9FC-41BB-AAA9-D35BF440C294}">
      <dsp:nvSpPr>
        <dsp:cNvPr id="0" name=""/>
        <dsp:cNvSpPr/>
      </dsp:nvSpPr>
      <dsp:spPr>
        <a:xfrm>
          <a:off x="10143418" y="4999108"/>
          <a:ext cx="1267439" cy="844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/>
            <a:t>Pranim</a:t>
          </a:r>
          <a:r>
            <a:rPr lang="en-US" sz="900" kern="1200" dirty="0"/>
            <a:t> </a:t>
          </a:r>
          <a:r>
            <a:rPr lang="en-US" sz="900" kern="1200" dirty="0" err="1"/>
            <a:t>i</a:t>
          </a:r>
          <a:r>
            <a:rPr lang="en-US" sz="900" kern="1200" dirty="0"/>
            <a:t> draft </a:t>
          </a:r>
          <a:r>
            <a:rPr lang="en-US" sz="900" kern="1200" dirty="0" err="1"/>
            <a:t>raprteve</a:t>
          </a:r>
          <a:r>
            <a:rPr lang="en-US" sz="900" kern="1200" dirty="0"/>
            <a:t> </a:t>
          </a:r>
          <a:r>
            <a:rPr lang="en-US" sz="900" kern="1200" dirty="0" err="1"/>
            <a:t>dhe</a:t>
          </a:r>
          <a:r>
            <a:rPr lang="en-US" sz="900" kern="1200" dirty="0"/>
            <a:t> </a:t>
          </a:r>
          <a:r>
            <a:rPr lang="en-US" sz="900" kern="1200" dirty="0" err="1"/>
            <a:t>dhënia</a:t>
          </a:r>
          <a:r>
            <a:rPr lang="en-US" sz="900" kern="1200" dirty="0"/>
            <a:t> e </a:t>
          </a:r>
          <a:r>
            <a:rPr lang="en-US" sz="900" kern="1200" dirty="0" err="1"/>
            <a:t>komenteve</a:t>
          </a:r>
          <a:endParaRPr lang="en-US" sz="900" kern="1200" dirty="0"/>
        </a:p>
      </dsp:txBody>
      <dsp:txXfrm>
        <a:off x="10143418" y="4999108"/>
        <a:ext cx="1267439" cy="844959"/>
      </dsp:txXfrm>
    </dsp:sp>
    <dsp:sp modelId="{22BE99C1-DEAA-4D78-BFFD-F885D78A8373}">
      <dsp:nvSpPr>
        <dsp:cNvPr id="0" name=""/>
        <dsp:cNvSpPr/>
      </dsp:nvSpPr>
      <dsp:spPr>
        <a:xfrm>
          <a:off x="5812999" y="1667854"/>
          <a:ext cx="844959" cy="84495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DA3B66-08FF-435C-93D7-C0AD173502B8}">
      <dsp:nvSpPr>
        <dsp:cNvPr id="0" name=""/>
        <dsp:cNvSpPr/>
      </dsp:nvSpPr>
      <dsp:spPr>
        <a:xfrm>
          <a:off x="6657959" y="1665741"/>
          <a:ext cx="1267439" cy="8449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err="1"/>
            <a:t>Akreditimi</a:t>
          </a:r>
          <a:r>
            <a:rPr lang="en-US" sz="900" kern="1200" dirty="0"/>
            <a:t> </a:t>
          </a:r>
          <a:r>
            <a:rPr lang="en-US" sz="900" kern="1200" dirty="0" err="1"/>
            <a:t>i</a:t>
          </a:r>
          <a:r>
            <a:rPr lang="en-US" sz="900" kern="1200" dirty="0"/>
            <a:t> </a:t>
          </a:r>
          <a:r>
            <a:rPr lang="en-US" sz="900" kern="1200" dirty="0" err="1"/>
            <a:t>Shkollave</a:t>
          </a:r>
          <a:r>
            <a:rPr lang="en-US" sz="900" kern="1200" dirty="0"/>
            <a:t> </a:t>
          </a:r>
          <a:r>
            <a:rPr lang="en-US" sz="900" kern="1200" dirty="0" err="1"/>
            <a:t>Profesionale</a:t>
          </a:r>
          <a:r>
            <a:rPr lang="en-US" sz="900" kern="1200" dirty="0"/>
            <a:t> </a:t>
          </a:r>
        </a:p>
      </dsp:txBody>
      <dsp:txXfrm>
        <a:off x="6657959" y="1665741"/>
        <a:ext cx="1267439" cy="8449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978B52-06AB-44A1-AAAD-78903E3A3062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B7DD2F7-2515-4B63-B447-4283E38AE790}">
      <dsp:nvSpPr>
        <dsp:cNvPr id="0" name=""/>
        <dsp:cNvSpPr/>
      </dsp:nvSpPr>
      <dsp:spPr>
        <a:xfrm>
          <a:off x="0" y="0"/>
          <a:ext cx="1625600" cy="541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/>
            <a:t>Aktivitete</a:t>
          </a:r>
          <a:r>
            <a:rPr lang="en-US" sz="2500" kern="1200" dirty="0"/>
            <a:t> </a:t>
          </a:r>
          <a:r>
            <a:rPr lang="en-US" sz="2500" kern="1200" dirty="0" err="1"/>
            <a:t>të</a:t>
          </a:r>
          <a:r>
            <a:rPr lang="en-US" sz="2500" kern="1200" dirty="0"/>
            <a:t> </a:t>
          </a:r>
          <a:r>
            <a:rPr lang="en-US" sz="2500" kern="1200" dirty="0" err="1"/>
            <a:t>tjera</a:t>
          </a:r>
          <a:endParaRPr lang="en-US" sz="2500" kern="1200" dirty="0"/>
        </a:p>
      </dsp:txBody>
      <dsp:txXfrm>
        <a:off x="0" y="0"/>
        <a:ext cx="1625600" cy="5418667"/>
      </dsp:txXfrm>
    </dsp:sp>
    <dsp:sp modelId="{EBD5ABD6-1554-4D8F-9246-D0A72AFEEA28}">
      <dsp:nvSpPr>
        <dsp:cNvPr id="0" name=""/>
        <dsp:cNvSpPr/>
      </dsp:nvSpPr>
      <dsp:spPr>
        <a:xfrm>
          <a:off x="1747520" y="84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/>
            <a:t>Regjistrimi</a:t>
          </a:r>
          <a:r>
            <a:rPr lang="en-US" sz="3100" kern="1200" dirty="0"/>
            <a:t> </a:t>
          </a:r>
          <a:r>
            <a:rPr lang="en-US" sz="3100" kern="1200" dirty="0" err="1"/>
            <a:t>i</a:t>
          </a:r>
          <a:r>
            <a:rPr lang="en-US" sz="3100" kern="1200" dirty="0"/>
            <a:t> PKSTI SH.P.K.</a:t>
          </a:r>
        </a:p>
      </dsp:txBody>
      <dsp:txXfrm>
        <a:off x="1747520" y="84666"/>
        <a:ext cx="6380480" cy="1693333"/>
      </dsp:txXfrm>
    </dsp:sp>
    <dsp:sp modelId="{A1510095-FDB5-46EB-8E0E-FD6DBDBC0056}">
      <dsp:nvSpPr>
        <dsp:cNvPr id="0" name=""/>
        <dsp:cNvSpPr/>
      </dsp:nvSpPr>
      <dsp:spPr>
        <a:xfrm>
          <a:off x="1625599" y="1778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A5A18B6-C6A8-4C5C-BF49-83AF1236FD02}">
      <dsp:nvSpPr>
        <dsp:cNvPr id="0" name=""/>
        <dsp:cNvSpPr/>
      </dsp:nvSpPr>
      <dsp:spPr>
        <a:xfrm>
          <a:off x="1747520" y="1862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/>
            <a:t>Plotësimi</a:t>
          </a:r>
          <a:r>
            <a:rPr lang="en-US" sz="3100" kern="1200" dirty="0"/>
            <a:t> </a:t>
          </a:r>
          <a:r>
            <a:rPr lang="en-US" sz="3100" kern="1200" dirty="0" err="1"/>
            <a:t>i</a:t>
          </a:r>
          <a:r>
            <a:rPr lang="en-US" sz="3100" kern="1200" dirty="0"/>
            <a:t> </a:t>
          </a:r>
          <a:r>
            <a:rPr lang="en-US" sz="3100" kern="1200" dirty="0" err="1"/>
            <a:t>aktiviteteve</a:t>
          </a:r>
          <a:r>
            <a:rPr lang="en-US" sz="3100" kern="1200" dirty="0"/>
            <a:t> </a:t>
          </a:r>
          <a:r>
            <a:rPr lang="en-US" sz="3100" kern="1200" dirty="0" err="1"/>
            <a:t>të</a:t>
          </a:r>
          <a:r>
            <a:rPr lang="en-US" sz="3100" kern="1200" dirty="0"/>
            <a:t> K.N.B.T. UBT</a:t>
          </a:r>
        </a:p>
      </dsp:txBody>
      <dsp:txXfrm>
        <a:off x="1747520" y="1862666"/>
        <a:ext cx="6380480" cy="1693333"/>
      </dsp:txXfrm>
    </dsp:sp>
    <dsp:sp modelId="{B9D2FBE0-6B46-4E51-B44C-F9233E5C93CF}">
      <dsp:nvSpPr>
        <dsp:cNvPr id="0" name=""/>
        <dsp:cNvSpPr/>
      </dsp:nvSpPr>
      <dsp:spPr>
        <a:xfrm>
          <a:off x="1625599" y="3556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23B358-5EB6-4377-8BFA-BF5EE0B6781C}">
      <dsp:nvSpPr>
        <dsp:cNvPr id="0" name=""/>
        <dsp:cNvSpPr/>
      </dsp:nvSpPr>
      <dsp:spPr>
        <a:xfrm>
          <a:off x="1747520" y="3640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8110" tIns="118110" rIns="118110" bIns="118110" numCol="1" spcCol="1270" anchor="t" anchorCtr="0">
          <a:noAutofit/>
        </a:bodyPr>
        <a:lstStyle/>
        <a:p>
          <a:pPr lvl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err="1"/>
            <a:t>Përfaqësimi</a:t>
          </a:r>
          <a:r>
            <a:rPr lang="en-US" sz="3100" kern="1200" dirty="0"/>
            <a:t> </a:t>
          </a:r>
          <a:r>
            <a:rPr lang="en-US" sz="3100" kern="1200" dirty="0" err="1"/>
            <a:t>i</a:t>
          </a:r>
          <a:r>
            <a:rPr lang="en-US" sz="3100" kern="1200" dirty="0"/>
            <a:t> UBT-</a:t>
          </a:r>
          <a:r>
            <a:rPr lang="en-US" sz="3100" kern="1200" dirty="0" err="1"/>
            <a:t>së</a:t>
          </a:r>
          <a:r>
            <a:rPr lang="en-US" sz="3100" kern="1200" dirty="0"/>
            <a:t> </a:t>
          </a:r>
          <a:r>
            <a:rPr lang="en-US" sz="3100" kern="1200" dirty="0" err="1"/>
            <a:t>në</a:t>
          </a:r>
          <a:r>
            <a:rPr lang="en-US" sz="3100" kern="1200" dirty="0"/>
            <a:t> </a:t>
          </a:r>
          <a:r>
            <a:rPr lang="en-US" sz="3100" kern="1200" dirty="0" err="1"/>
            <a:t>përputhje</a:t>
          </a:r>
          <a:r>
            <a:rPr lang="en-US" sz="3100" kern="1200" dirty="0"/>
            <a:t> me </a:t>
          </a:r>
          <a:r>
            <a:rPr lang="en-US" sz="3100" kern="1200" dirty="0" err="1"/>
            <a:t>autorizimet</a:t>
          </a:r>
          <a:r>
            <a:rPr lang="en-US" sz="3100" kern="1200" dirty="0"/>
            <a:t> e </a:t>
          </a:r>
          <a:r>
            <a:rPr lang="en-US" sz="3100" kern="1200" dirty="0" err="1"/>
            <a:t>caktuara</a:t>
          </a:r>
          <a:r>
            <a:rPr lang="en-US" sz="3100" kern="1200" dirty="0"/>
            <a:t> </a:t>
          </a:r>
          <a:r>
            <a:rPr lang="en-US" sz="3100" kern="1200" dirty="0" err="1"/>
            <a:t>nga</a:t>
          </a:r>
          <a:r>
            <a:rPr lang="en-US" sz="3100" kern="1200" dirty="0"/>
            <a:t> </a:t>
          </a:r>
          <a:r>
            <a:rPr lang="en-US" sz="3100" kern="1200" dirty="0" err="1"/>
            <a:t>Presidenti</a:t>
          </a:r>
          <a:r>
            <a:rPr lang="en-US" sz="3100" kern="1200" dirty="0"/>
            <a:t> </a:t>
          </a:r>
          <a:r>
            <a:rPr lang="en-US" sz="3100" kern="1200" dirty="0" err="1"/>
            <a:t>i</a:t>
          </a:r>
          <a:r>
            <a:rPr lang="en-US" sz="3100" kern="1200" dirty="0"/>
            <a:t> UBT-</a:t>
          </a:r>
          <a:r>
            <a:rPr lang="en-US" sz="3100" kern="1200" dirty="0" err="1"/>
            <a:t>së</a:t>
          </a:r>
          <a:endParaRPr lang="en-US" sz="3100" kern="1200" dirty="0"/>
        </a:p>
      </dsp:txBody>
      <dsp:txXfrm>
        <a:off x="1747520" y="3640666"/>
        <a:ext cx="6380480" cy="1693333"/>
      </dsp:txXfrm>
    </dsp:sp>
    <dsp:sp modelId="{A1271A7B-EAD1-43E2-9AEE-7AC0B1C9D783}">
      <dsp:nvSpPr>
        <dsp:cNvPr id="0" name=""/>
        <dsp:cNvSpPr/>
      </dsp:nvSpPr>
      <dsp:spPr>
        <a:xfrm>
          <a:off x="1625599" y="5334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2C9A9B-50FB-4730-9375-3DC079F29EB1}">
      <dsp:nvSpPr>
        <dsp:cNvPr id="0" name=""/>
        <dsp:cNvSpPr/>
      </dsp:nvSpPr>
      <dsp:spPr>
        <a:xfrm>
          <a:off x="0" y="0"/>
          <a:ext cx="81280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00E8F8-1B75-4E11-9B00-F5847153E6BC}">
      <dsp:nvSpPr>
        <dsp:cNvPr id="0" name=""/>
        <dsp:cNvSpPr/>
      </dsp:nvSpPr>
      <dsp:spPr>
        <a:xfrm>
          <a:off x="0" y="0"/>
          <a:ext cx="1625600" cy="54186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t" anchorCtr="0">
          <a:noAutofit/>
        </a:bodyPr>
        <a:lstStyle/>
        <a:p>
          <a:pPr lvl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err="1"/>
            <a:t>Aktivitete</a:t>
          </a:r>
          <a:r>
            <a:rPr lang="en-US" sz="2500" kern="1200" dirty="0"/>
            <a:t> </a:t>
          </a:r>
          <a:r>
            <a:rPr lang="en-US" sz="2500" kern="1200" dirty="0" err="1"/>
            <a:t>të</a:t>
          </a:r>
          <a:r>
            <a:rPr lang="en-US" sz="2500" kern="1200" dirty="0"/>
            <a:t> </a:t>
          </a:r>
          <a:r>
            <a:rPr lang="en-US" sz="2500" kern="1200" dirty="0" err="1"/>
            <a:t>tjera</a:t>
          </a:r>
          <a:endParaRPr lang="en-US" sz="2500" kern="1200" dirty="0"/>
        </a:p>
      </dsp:txBody>
      <dsp:txXfrm>
        <a:off x="0" y="0"/>
        <a:ext cx="1625600" cy="5418667"/>
      </dsp:txXfrm>
    </dsp:sp>
    <dsp:sp modelId="{65C3BF20-A27A-461F-AF74-09A7EDAF8762}">
      <dsp:nvSpPr>
        <dsp:cNvPr id="0" name=""/>
        <dsp:cNvSpPr/>
      </dsp:nvSpPr>
      <dsp:spPr>
        <a:xfrm>
          <a:off x="1747520" y="84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/>
            <a:t>Plotësimi</a:t>
          </a:r>
          <a:r>
            <a:rPr lang="en-US" sz="3200" kern="1200" dirty="0"/>
            <a:t> </a:t>
          </a:r>
          <a:r>
            <a:rPr lang="en-US" sz="3200" kern="1200" dirty="0" err="1"/>
            <a:t>i</a:t>
          </a:r>
          <a:r>
            <a:rPr lang="en-US" sz="3200" kern="1200" dirty="0"/>
            <a:t> </a:t>
          </a:r>
          <a:r>
            <a:rPr lang="en-US" sz="3200" kern="1200" dirty="0" err="1"/>
            <a:t>dokumentacionit</a:t>
          </a:r>
          <a:r>
            <a:rPr lang="en-US" sz="3200" kern="1200" dirty="0"/>
            <a:t> </a:t>
          </a:r>
          <a:r>
            <a:rPr lang="en-US" sz="3200" kern="1200" dirty="0" err="1"/>
            <a:t>për</a:t>
          </a:r>
          <a:r>
            <a:rPr lang="en-US" sz="3200" kern="1200" dirty="0"/>
            <a:t> </a:t>
          </a:r>
          <a:r>
            <a:rPr lang="en-US" sz="3200" kern="1200" dirty="0" err="1"/>
            <a:t>importimin</a:t>
          </a:r>
          <a:r>
            <a:rPr lang="en-US" sz="3200" kern="1200" dirty="0"/>
            <a:t> e </a:t>
          </a:r>
          <a:r>
            <a:rPr lang="en-US" sz="3200" kern="1200" dirty="0" err="1"/>
            <a:t>paisjeve</a:t>
          </a:r>
          <a:r>
            <a:rPr lang="en-US" sz="3200" kern="1200" dirty="0"/>
            <a:t> </a:t>
          </a:r>
          <a:r>
            <a:rPr lang="en-US" sz="3200" kern="1200" dirty="0" err="1"/>
            <a:t>për</a:t>
          </a:r>
          <a:r>
            <a:rPr lang="en-US" sz="3200" kern="1200" dirty="0"/>
            <a:t> 5G</a:t>
          </a:r>
        </a:p>
      </dsp:txBody>
      <dsp:txXfrm>
        <a:off x="1747520" y="84666"/>
        <a:ext cx="6380480" cy="1693333"/>
      </dsp:txXfrm>
    </dsp:sp>
    <dsp:sp modelId="{B0AAFEAC-8BEA-4CAC-95BA-0264FE03161C}">
      <dsp:nvSpPr>
        <dsp:cNvPr id="0" name=""/>
        <dsp:cNvSpPr/>
      </dsp:nvSpPr>
      <dsp:spPr>
        <a:xfrm>
          <a:off x="1625599" y="1778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6BDFBE-B234-4994-A957-5D2866441A90}">
      <dsp:nvSpPr>
        <dsp:cNvPr id="0" name=""/>
        <dsp:cNvSpPr/>
      </dsp:nvSpPr>
      <dsp:spPr>
        <a:xfrm>
          <a:off x="1747520" y="1862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/>
            <a:t>Plotësimi</a:t>
          </a:r>
          <a:r>
            <a:rPr lang="en-US" sz="3200" kern="1200" dirty="0"/>
            <a:t> </a:t>
          </a:r>
          <a:r>
            <a:rPr lang="en-US" sz="3200" kern="1200" dirty="0" err="1"/>
            <a:t>i</a:t>
          </a:r>
          <a:r>
            <a:rPr lang="en-US" sz="3200" kern="1200" dirty="0"/>
            <a:t> </a:t>
          </a:r>
          <a:r>
            <a:rPr lang="en-US" sz="3200" kern="1200" dirty="0" err="1"/>
            <a:t>raportit</a:t>
          </a:r>
          <a:r>
            <a:rPr lang="en-US" sz="3200" kern="1200" dirty="0"/>
            <a:t> </a:t>
          </a:r>
          <a:r>
            <a:rPr lang="en-US" sz="3200" kern="1200" dirty="0" err="1"/>
            <a:t>vjetor</a:t>
          </a:r>
          <a:r>
            <a:rPr lang="en-US" sz="3200" kern="1200" dirty="0"/>
            <a:t> </a:t>
          </a:r>
          <a:r>
            <a:rPr lang="en-US" sz="3200" kern="1200" dirty="0" err="1"/>
            <a:t>për</a:t>
          </a:r>
          <a:r>
            <a:rPr lang="en-US" sz="3200" kern="1200" dirty="0"/>
            <a:t> Radio Campus </a:t>
          </a:r>
          <a:r>
            <a:rPr lang="en-US" sz="3200" kern="1200" dirty="0" err="1"/>
            <a:t>dhe</a:t>
          </a:r>
          <a:r>
            <a:rPr lang="en-US" sz="3200" kern="1200" dirty="0"/>
            <a:t> UBT TV </a:t>
          </a:r>
          <a:r>
            <a:rPr lang="en-US" sz="3200" kern="1200" dirty="0" err="1"/>
            <a:t>dhe</a:t>
          </a:r>
          <a:r>
            <a:rPr lang="en-US" sz="3200" kern="1200" dirty="0"/>
            <a:t> </a:t>
          </a:r>
          <a:r>
            <a:rPr lang="en-US" sz="3200" kern="1200" dirty="0" err="1"/>
            <a:t>dërgimi</a:t>
          </a:r>
          <a:r>
            <a:rPr lang="en-US" sz="3200" kern="1200" dirty="0"/>
            <a:t> </a:t>
          </a:r>
          <a:r>
            <a:rPr lang="en-US" sz="3200" kern="1200" dirty="0" err="1"/>
            <a:t>i</a:t>
          </a:r>
          <a:r>
            <a:rPr lang="en-US" sz="3200" kern="1200" dirty="0"/>
            <a:t> </a:t>
          </a:r>
          <a:r>
            <a:rPr lang="en-US" sz="3200" kern="1200" dirty="0" err="1"/>
            <a:t>të</a:t>
          </a:r>
          <a:r>
            <a:rPr lang="en-US" sz="3200" kern="1200" dirty="0"/>
            <a:t> </a:t>
          </a:r>
          <a:r>
            <a:rPr lang="en-US" sz="3200" kern="1200" dirty="0" err="1"/>
            <a:t>njejtave</a:t>
          </a:r>
          <a:r>
            <a:rPr lang="en-US" sz="3200" kern="1200" dirty="0"/>
            <a:t> </a:t>
          </a:r>
          <a:r>
            <a:rPr lang="en-US" sz="3200" kern="1200" dirty="0" err="1"/>
            <a:t>në</a:t>
          </a:r>
          <a:r>
            <a:rPr lang="en-US" sz="3200" kern="1200" dirty="0"/>
            <a:t> KPM</a:t>
          </a:r>
        </a:p>
      </dsp:txBody>
      <dsp:txXfrm>
        <a:off x="1747520" y="1862666"/>
        <a:ext cx="6380480" cy="1693333"/>
      </dsp:txXfrm>
    </dsp:sp>
    <dsp:sp modelId="{BFB72BCA-B0B4-47DD-9D0D-81E040FF4D6C}">
      <dsp:nvSpPr>
        <dsp:cNvPr id="0" name=""/>
        <dsp:cNvSpPr/>
      </dsp:nvSpPr>
      <dsp:spPr>
        <a:xfrm>
          <a:off x="1625599" y="3556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0E9943-E649-4CB3-957B-CCAFB1D78651}">
      <dsp:nvSpPr>
        <dsp:cNvPr id="0" name=""/>
        <dsp:cNvSpPr/>
      </dsp:nvSpPr>
      <dsp:spPr>
        <a:xfrm>
          <a:off x="1747520" y="3640666"/>
          <a:ext cx="6380480" cy="16933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/>
            <a:t>Organizimi</a:t>
          </a:r>
          <a:r>
            <a:rPr lang="en-US" sz="3200" kern="1200" dirty="0"/>
            <a:t> </a:t>
          </a:r>
          <a:r>
            <a:rPr lang="en-US" sz="3200" kern="1200" dirty="0" err="1"/>
            <a:t>i</a:t>
          </a:r>
          <a:r>
            <a:rPr lang="en-US" sz="3200" kern="1200" dirty="0"/>
            <a:t> </a:t>
          </a:r>
          <a:r>
            <a:rPr lang="en-US" sz="3200" kern="1200" dirty="0" err="1"/>
            <a:t>zgjedhjeve</a:t>
          </a:r>
          <a:r>
            <a:rPr lang="en-US" sz="3200" kern="1200" dirty="0"/>
            <a:t> </a:t>
          </a:r>
          <a:r>
            <a:rPr lang="en-US" sz="3200" kern="1200" dirty="0" err="1"/>
            <a:t>studentore</a:t>
          </a:r>
          <a:endParaRPr lang="en-US" sz="3200" kern="1200" dirty="0"/>
        </a:p>
      </dsp:txBody>
      <dsp:txXfrm>
        <a:off x="1747520" y="3640666"/>
        <a:ext cx="6380480" cy="1693333"/>
      </dsp:txXfrm>
    </dsp:sp>
    <dsp:sp modelId="{1B464CAB-99A7-4E92-BF59-85CE257C2D08}">
      <dsp:nvSpPr>
        <dsp:cNvPr id="0" name=""/>
        <dsp:cNvSpPr/>
      </dsp:nvSpPr>
      <dsp:spPr>
        <a:xfrm>
          <a:off x="1625599" y="5334000"/>
          <a:ext cx="65024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alfCircleOrganizationChart">
  <dgm:title val=""/>
  <dgm:desc val=""/>
  <dgm:catLst>
    <dgm:cat type="hierarchy" pri="1500"/>
  </dgm:catLst>
  <dgm:samp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 type="asst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Name0">
    <dgm:varLst>
      <dgm:orgChart val="1"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hierChild">
          <dgm:param type="linDir" val="fromL"/>
        </dgm:alg>
      </dgm:if>
      <dgm:else name="Name3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2" refType="w" fact="10"/>
      <dgm:constr type="h" for="des" forName="rootComposite2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forEach name="Name4" axis="ch">
      <dgm:forEach name="Name5" axis="self" ptType="node">
        <dgm:layoutNode name="hierRoot1">
          <dgm:varLst>
            <dgm:hierBranch val="init"/>
          </dgm:varLst>
          <dgm:choose name="Name6">
            <dgm:if name="Name7" func="var" arg="hierBranch" op="equ" val="l">
              <dgm:alg type="hierRoot">
                <dgm:param type="hierAlign" val="tR"/>
              </dgm:alg>
              <dgm:constrLst>
                <dgm:constr type="alignOff" val="0.65"/>
              </dgm:constrLst>
            </dgm:if>
            <dgm:if name="Name8" func="var" arg="hierBranch" op="equ" val="r">
              <dgm:alg type="hierRoot">
                <dgm:param type="hierAlign" val="tL"/>
              </dgm:alg>
              <dgm:constrLst>
                <dgm:constr type="alignOff" val="0.65"/>
              </dgm:constrLst>
            </dgm:if>
            <dgm:if name="Name9" func="var" arg="hierBranch" op="equ" val="hang">
              <dgm:alg type="hierRoot"/>
              <dgm:constrLst>
                <dgm:constr type="alignOff" val="0.65"/>
              </dgm:constrLst>
            </dgm:if>
            <dgm:else name="Name10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1">
              <dgm:if name="Name12" func="var" arg="hierBranch" op="equ" val="init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3" func="var" arg="hierBranch" op="equ" val="l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if name="Name14" func="var" arg="hierBranch" op="equ" val="r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if>
              <dgm:else name="Name15">
                <dgm:constrLst>
                  <dgm:constr type="l" for="ch" forName="rootText1"/>
                  <dgm:constr type="t" for="ch" forName="rootText1" refType="h" fact="0.18"/>
                  <dgm:constr type="w" for="ch" forName="rootText1" refType="w"/>
                  <dgm:constr type="h" for="ch" forName="rootText1" refType="h" fact="0.64"/>
                  <dgm:constr type="l" for="ch" forName="topArc1" refType="w" fact="0.25"/>
                  <dgm:constr type="t" for="ch" forName="topArc1"/>
                  <dgm:constr type="w" for="ch" forName="topArc1" refType="h" refFor="ch" refForName="topArc1"/>
                  <dgm:constr type="h" for="ch" forName="topArc1" refType="h"/>
                  <dgm:constr type="l" for="ch" forName="bottomArc1" refType="w" fact="0.25"/>
                  <dgm:constr type="t" for="ch" forName="bottomArc1"/>
                  <dgm:constr type="w" for="ch" forName="bottomArc1" refType="h" refFor="ch" refForName="bottomArc1"/>
                  <dgm:constr type="h" for="ch" forName="bottomArc1" refType="h"/>
                  <dgm:constr type="ctrX" for="ch" forName="topConnNode1" refType="w" fact="0.5"/>
                  <dgm:constr type="t" for="ch" forName="topConnNode1"/>
                  <dgm:constr type="w" for="ch" forName="topConnNode1" refType="h" fact="0.76"/>
                  <dgm:constr type="b" for="ch" forName="topConnNode1" refType="t" refFor="ch" refForName="rootText1"/>
                </dgm:constrLst>
              </dgm:else>
            </dgm:choose>
            <dgm:layoutNode name="rootText1" styleLbl="alignAcc1">
              <dgm:varLst>
                <dgm:chPref val="3"/>
              </dgm:varLst>
              <dgm:alg type="tx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top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-140"/>
                  <dgm:adj idx="2" val="-40"/>
                </dgm:adjLst>
              </dgm:shape>
              <dgm:presOf/>
            </dgm:layoutNode>
            <dgm:layoutNode name="bottomArc1" styleLbl="parChTrans1D1" moveWith="rootText1">
              <dgm:alg type="sp"/>
              <dgm:shape xmlns:r="http://schemas.openxmlformats.org/officeDocument/2006/relationships" type="arc" r:blip="" zOrderOff="-2">
                <dgm:adjLst>
                  <dgm:adj idx="1" val="40"/>
                  <dgm:adj idx="2" val="140"/>
                </dgm:adjLst>
              </dgm:shape>
              <dgm:presOf/>
            </dgm:layoutNode>
            <dgm:layoutNode name="topConnNode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</dgm:layoutNode>
          </dgm:layoutNode>
          <dgm:layoutNode name="hierChild2">
            <dgm:choose name="Name16">
              <dgm:if name="Name17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18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19" func="var" arg="hierBranch" op="equ" val="hang">
                <dgm:choose name="Name20">
                  <dgm:if name="Name21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2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3">
                <dgm:choose name="Name24">
                  <dgm:if name="Name25" func="var" arg="dir" op="equ" val="norm">
                    <dgm:alg type="hierChild"/>
                  </dgm:if>
                  <dgm:else name="Name26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a" axis="ch" ptType="nonAsst">
              <dgm:forEach name="Name27" axis="precedSib" ptType="parTrans" st="-1" cnt="1">
                <dgm:layoutNode name="Name28">
                  <dgm:choose name="Name29">
                    <dgm:if name="Name30" func="var" arg="hierBranch" op="equ" val="std">
                      <dgm:choose name="Name31">
                        <dgm:if name="Name32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1"/>
                            <dgm:param type="dstNode" val="topArc2"/>
                          </dgm:alg>
                        </dgm:if>
                        <dgm:if name="Name33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3"/>
                            <dgm:param type="dstNode" val="topArc2"/>
                          </dgm:alg>
                        </dgm:if>
                        <dgm:else name="Name3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  <dgm:param type="srcNode" val="bottomArc2"/>
                            <dgm:param type="dstNode" val="topArc2"/>
                          </dgm:alg>
                        </dgm:else>
                      </dgm:choose>
                    </dgm:if>
                    <dgm:if name="Name35" func="var" arg="hierBranch" op="equ" val="init">
                      <dgm:choose name="Name36">
                        <dgm:if name="Name37" axis="self" func="depth" op="lte" val="2">
                          <dgm:choose name="Name38">
                            <dgm:if name="Name39" axis="self" func="depth" op="lte" val="2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1"/>
                                <dgm:param type="dstNode" val="topArc2"/>
                              </dgm:alg>
                            </dgm:if>
                            <dgm:if name="Name40" axis="par" ptType="asst" func="cnt" op="equ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3"/>
                                <dgm:param type="dstNode" val="topArc2"/>
                              </dgm:alg>
                            </dgm:if>
                            <dgm:else name="Name4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  <dgm:param type="srcNode" val="bottomArc2"/>
                                <dgm:param type="dstNode" val="topArc2"/>
                              </dgm:alg>
                            </dgm:else>
                          </dgm:choose>
                        </dgm:if>
                        <dgm:else name="Name42">
                          <dgm:choose name="Name43">
                            <dgm:if name="Name44" axis="par des" func="maxDepth" op="lte" val="1">
                              <dgm:choose name="Name45">
                                <dgm:if name="Name46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1"/>
                                    <dgm:param type="dstNode" val="topConnNode2"/>
                                  </dgm:alg>
                                </dgm:if>
                                <dgm:if name="Name47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3"/>
                                    <dgm:param type="dstNode" val="topConnNode2"/>
                                  </dgm:alg>
                                </dgm:if>
                                <dgm:else name="Name48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bL bR"/>
                                    <dgm:param type="srcNode" val="bottomArc2"/>
                                    <dgm:param type="dstNode" val="topConnNode2"/>
                                  </dgm:alg>
                                </dgm:else>
                              </dgm:choose>
                            </dgm:if>
                            <dgm:else name="Name49">
                              <dgm:choose name="Name50">
                                <dgm:if name="Name51" axis="self" func="depth" op="lte" val="2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1"/>
                                    <dgm:param type="dstNode" val="topArc2"/>
                                  </dgm:alg>
                                </dgm:if>
                                <dgm:if name="Name52" axis="par" ptType="asst" func="cnt" op="equ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3"/>
                                    <dgm:param type="dstNode" val="topArc2"/>
                                  </dgm:alg>
                                </dgm:if>
                                <dgm:else name="Name53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tCtr"/>
                                    <dgm:param type="bendPt" val="end"/>
                                    <dgm:param type="srcNode" val="bottomArc2"/>
                                    <dgm:param type="dstNode" val="topArc2"/>
                                  </dgm:alg>
                                </dgm:else>
                              </dgm:choose>
                            </dgm:else>
                          </dgm:choose>
                        </dgm:else>
                      </dgm:choose>
                    </dgm:if>
                    <dgm:else name="Name54">
                      <dgm:choose name="Name55">
                        <dgm:if name="Name56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1"/>
                            <dgm:param type="dstNode" val="topConnNode2"/>
                          </dgm:alg>
                        </dgm:if>
                        <dgm:if name="Name57" axis="par" ptType="asst" func="cnt" op="equ" val="1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3"/>
                            <dgm:param type="dstNode" val="topConnNode2"/>
                          </dgm:alg>
                        </dgm:if>
                        <dgm:else name="Name58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bL bR"/>
                            <dgm:param type="srcNode" val="bottomArc2"/>
                            <dgm:param type="dstNode" val="topConnNode2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2">
                <dgm:varLst>
                  <dgm:hierBranch val="init"/>
                </dgm:varLst>
                <dgm:choose name="Name59">
                  <dgm:if name="Name60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1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62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3" func="var" arg="hierBranch" op="equ" val="init">
                    <dgm:choose name="Name64">
                      <dgm:if name="Name65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6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layoutNode name="rootComposite2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8">
                    <dgm:if name="Name69" func="var" arg="hierBranch" op="equ" val="init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0" func="var" arg="hierBranch" op="equ" val="l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if name="Name71" func="var" arg="hierBranch" op="equ" val="r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if>
                    <dgm:else name="Name72">
                      <dgm:constrLst>
                        <dgm:constr type="l" for="ch" forName="rootText2"/>
                        <dgm:constr type="t" for="ch" forName="rootText2" refType="h" fact="0.18"/>
                        <dgm:constr type="w" for="ch" forName="rootText2" refType="w"/>
                        <dgm:constr type="h" for="ch" forName="rootText2" refType="h" fact="0.64"/>
                        <dgm:constr type="l" for="ch" forName="topArc2" refType="w" fact="0.25"/>
                        <dgm:constr type="t" for="ch" forName="topArc2"/>
                        <dgm:constr type="w" for="ch" forName="topArc2" refType="h" refFor="ch" refForName="topArc2"/>
                        <dgm:constr type="h" for="ch" forName="topArc2" refType="h"/>
                        <dgm:constr type="l" for="ch" forName="bottomArc2" refType="w" fact="0.25"/>
                        <dgm:constr type="t" for="ch" forName="bottomArc2"/>
                        <dgm:constr type="w" for="ch" forName="bottomArc2" refType="h" refFor="ch" refForName="bottomArc2"/>
                        <dgm:constr type="h" for="ch" forName="bottomArc2" refType="h"/>
                        <dgm:constr type="ctrX" for="ch" forName="topConnNode2" refType="w" fact="0.5"/>
                        <dgm:constr type="t" for="ch" forName="topConnNode2"/>
                        <dgm:constr type="w" for="ch" forName="topConnNode2" refType="h" fact="0.76"/>
                        <dgm:constr type="b" for="ch" forName="topConnNode2" refType="t" refFor="ch" refForName="rootText2"/>
                      </dgm:constrLst>
                    </dgm:else>
                  </dgm:choose>
                  <dgm:layoutNode name="rootText2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2" styleLbl="parChTrans1D1" moveWith="rootText2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2" moveWith="rootText2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4">
                  <dgm:choose name="Name73">
                    <dgm:if name="Name7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6" func="var" arg="hierBranch" op="equ" val="hang">
                      <dgm:choose name="Name77">
                        <dgm:if name="Name7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80" func="var" arg="hierBranch" op="equ" val="std">
                      <dgm:choose name="Name81">
                        <dgm:if name="Name82" func="var" arg="dir" op="equ" val="norm">
                          <dgm:alg type="hierChild"/>
                        </dgm:if>
                        <dgm:else name="Name8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4" func="var" arg="hierBranch" op="equ" val="init">
                      <dgm:choose name="Name85">
                        <dgm:if name="Name8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87">
                          <dgm:choose name="Name88">
                            <dgm:if name="Name89" func="var" arg="dir" op="equ" val="norm">
                              <dgm:alg type="hierChild"/>
                            </dgm:if>
                            <dgm:else name="Name9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91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2" ref="rep2a"/>
                </dgm:layoutNode>
                <dgm:layoutNode name="hierChild5">
                  <dgm:choose name="Name93">
                    <dgm:if name="Name9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96" ref="rep2b"/>
                </dgm:layoutNode>
              </dgm:layoutNode>
            </dgm:forEach>
          </dgm:layoutNode>
          <dgm:layoutNode name="hierChild3">
            <dgm:choose name="Name97">
              <dgm:if name="Name9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2b" axis="ch" ptType="asst">
              <dgm:forEach name="Name100" axis="precedSib" ptType="parTrans" st="-1" cnt="1">
                <dgm:layoutNode name="Name101">
                  <dgm:choose name="Name102">
                    <dgm:if name="Name103" axis="self" func="depth" op="lte" val="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1"/>
                        <dgm:param type="dstNode" val="topConnNode3"/>
                      </dgm:alg>
                    </dgm:if>
                    <dgm:if name="Name104" axis="par" ptType="asst" func="cnt" op="equ" val="1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3"/>
                        <dgm:param type="dstNode" val="topConnNode3"/>
                      </dgm:alg>
                    </dgm:if>
                    <dgm:else name="Name10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bL bR"/>
                        <dgm:param type="srcNode" val="bottomArc2"/>
                        <dgm:param type="dstNode" val="topConnNode3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layoutNode name="hierRoot3">
                <dgm:varLst>
                  <dgm:hierBranch val="init"/>
                </dgm:varLst>
                <dgm:choose name="Name106">
                  <dgm:if name="Name107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8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9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0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1" func="var" arg="hierBranch" op="equ" val="init">
                    <dgm:choose name="Name112">
                      <dgm:if name="Name113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14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15"/>
                </dgm:choose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16">
                    <dgm:if name="Name117" func="var" arg="hierBranch" op="equ" val="init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8" func="var" arg="hierBranch" op="equ" val="l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if name="Name119" func="var" arg="hierBranch" op="equ" val="r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if>
                    <dgm:else name="Name120">
                      <dgm:constrLst>
                        <dgm:constr type="l" for="ch" forName="rootText3"/>
                        <dgm:constr type="t" for="ch" forName="rootText3" refType="h" fact="0.18"/>
                        <dgm:constr type="w" for="ch" forName="rootText3" refType="w"/>
                        <dgm:constr type="h" for="ch" forName="rootText3" refType="h" fact="0.64"/>
                        <dgm:constr type="l" for="ch" forName="topArc3" refType="w" fact="0.25"/>
                        <dgm:constr type="t" for="ch" forName="topArc3"/>
                        <dgm:constr type="w" for="ch" forName="topArc3" refType="h" refFor="ch" refForName="topArc3"/>
                        <dgm:constr type="h" for="ch" forName="topArc3" refType="h"/>
                        <dgm:constr type="l" for="ch" forName="bottomArc3" refType="w" fact="0.25"/>
                        <dgm:constr type="t" for="ch" forName="bottomArc3"/>
                        <dgm:constr type="w" for="ch" forName="bottomArc3" refType="h" refFor="ch" refForName="bottomArc3"/>
                        <dgm:constr type="h" for="ch" forName="bottomArc3" refType="h"/>
                        <dgm:constr type="ctrX" for="ch" forName="topConnNode3" refType="w" fact="0.5"/>
                        <dgm:constr type="t" for="ch" forName="topConnNode3"/>
                        <dgm:constr type="w" for="ch" forName="topConnNode3" refType="h" fact="0.76"/>
                        <dgm:constr type="b" for="ch" forName="topConnNode3" refType="t" refFor="ch" refForName="rootText3"/>
                      </dgm:constrLst>
                    </dgm:else>
                  </dgm:choose>
                  <dgm:layoutNode name="rootText3" styleLbl="alignAcc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top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-140"/>
                        <dgm:adj idx="2" val="-40"/>
                      </dgm:adjLst>
                    </dgm:shape>
                    <dgm:presOf/>
                  </dgm:layoutNode>
                  <dgm:layoutNode name="bottomArc3" styleLbl="parChTrans1D1" moveWith="rootText3">
                    <dgm:alg type="sp"/>
                    <dgm:shape xmlns:r="http://schemas.openxmlformats.org/officeDocument/2006/relationships" type="arc" r:blip="" zOrderOff="-2">
                      <dgm:adjLst>
                        <dgm:adj idx="1" val="40"/>
                        <dgm:adj idx="2" val="140"/>
                      </dgm:adjLst>
                    </dgm:shape>
                    <dgm:presOf/>
                  </dgm:layoutNode>
                  <dgm:layoutNode name="topConnNode3" moveWith="rootText3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</dgm:layoutNode>
                </dgm:layoutNode>
                <dgm:layoutNode name="hierChild6">
                  <dgm:choose name="Name121">
                    <dgm:if name="Name12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24" func="var" arg="hierBranch" op="equ" val="hang">
                      <dgm:choose name="Name125">
                        <dgm:if name="Name12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2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28" func="var" arg="hierBranch" op="equ" val="std">
                      <dgm:choose name="Name129">
                        <dgm:if name="Name130" func="var" arg="dir" op="equ" val="norm">
                          <dgm:alg type="hierChild"/>
                        </dgm:if>
                        <dgm:else name="Name13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2" func="var" arg="hierBranch" op="equ" val="init">
                      <dgm:choose name="Name133">
                        <dgm:if name="Name134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35">
                          <dgm:alg type="hierChild"/>
                        </dgm:else>
                      </dgm:choose>
                    </dgm:if>
                    <dgm:else name="Name136"/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37" ref="rep2a"/>
                </dgm:layoutNode>
                <dgm:layoutNode name="hierChild7">
                  <dgm:choose name="Name138">
                    <dgm:if name="Name13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forEach name="Name141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9/layout/CirclePictureHierarchy">
  <dgm:title val=""/>
  <dgm:desc val=""/>
  <dgm:catLst>
    <dgm:cat type="hierarchy" pri="1750"/>
    <dgm:cat type="picture" pri="23000"/>
    <dgm:cat type="pictureconvert" pri="2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5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h" for="ch" forName="image" refType="h" fact="0.8"/>
              <dgm:constr type="w" for="ch" forName="image" refType="h" refFor="ch" refForName="image"/>
              <dgm:constr type="t" for="ch" forName="image" refType="h" fact="0.1"/>
              <dgm:constr type="l" for="ch" forName="image"/>
              <dgm:constr type="w" for="ch" forName="text" refType="w" fact="0.6"/>
              <dgm:constr type="h" for="ch" forName="text" refType="h" fact="0.8"/>
              <dgm:constr type="t" for="ch" forName="text" refType="w" fact="0.04"/>
              <dgm:constr type="l" for="ch" forName="text" refType="w" fact="0.4"/>
            </dgm:constrLst>
            <dgm:ruleLst/>
            <dgm:layoutNode name="image" styleLbl="node0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  <dgm:layoutNode name="text" styleLbl="revTx">
              <dgm:varLst>
                <dgm:chPref val="3"/>
              </dgm:varLst>
              <dgm:alg type="tx">
                <dgm:param type="parTxLTRAlign" val="l"/>
                <dgm:param type="parTxRTLAlign" val="r"/>
              </dgm:alg>
              <dgm:shape xmlns:r="http://schemas.openxmlformats.org/officeDocument/2006/relationships" type="rect" r:blip="">
                <dgm:adjLst/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image"/>
                    <dgm:param type="dstNode" val="image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h" for="ch" forName="image2" refType="h" fact="0.8"/>
                      <dgm:constr type="w" for="ch" forName="image2" refType="h" refFor="ch" refForName="image2"/>
                      <dgm:constr type="t" for="ch" forName="image2" refType="h" fact="0.1"/>
                      <dgm:constr type="l" for="ch" forName="image2"/>
                      <dgm:constr type="w" for="ch" forName="text2" refType="w" fact="0.6"/>
                      <dgm:constr type="h" for="ch" forName="text2" refType="h" fact="0.8"/>
                      <dgm:constr type="t" for="ch" forName="text2" refType="w" fact="0.04"/>
                      <dgm:constr type="l" for="ch" forName="text2" refType="w" fact="0.4"/>
                    </dgm:constrLst>
                    <dgm:ruleLst/>
                    <dgm:layoutNode name="image2">
                      <dgm:alg type="sp"/>
                      <dgm:shape xmlns:r="http://schemas.openxmlformats.org/officeDocument/2006/relationships" type="ellipse" r:blip="" blipPhldr="1">
                        <dgm:adjLst/>
                      </dgm:shape>
                      <dgm:presOf/>
                      <dgm:constrLst/>
                      <dgm:ruleLst/>
                    </dgm:layoutNode>
                    <dgm:layoutNode name="text2" styleLbl="revTx">
                      <dgm:varLst>
                        <dgm:chPref val="3"/>
                      </dgm:varLst>
                      <dgm:alg type="tx">
                        <dgm:param type="parTxLTRAlign" val="l"/>
                        <dgm:param type="parTxRTLAlign" val="r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image2"/>
                            <dgm:param type="dstNode" val="image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h" for="ch" forName="image3" refType="h" fact="0.8"/>
                              <dgm:constr type="w" for="ch" forName="image3" refType="h" refFor="ch" refForName="image3"/>
                              <dgm:constr type="t" for="ch" forName="image3" refType="h" fact="0.1"/>
                              <dgm:constr type="l" for="ch" forName="image3"/>
                              <dgm:constr type="w" for="ch" forName="text3" refType="w" fact="0.6"/>
                              <dgm:constr type="h" for="ch" forName="text3" refType="h" fact="0.8"/>
                              <dgm:constr type="t" for="ch" forName="text3" refType="w" fact="0.04"/>
                              <dgm:constr type="l" for="ch" forName="text3" refType="w" fact="0.4"/>
                            </dgm:constrLst>
                            <dgm:ruleLst/>
                            <dgm:layoutNode name="image3">
                              <dgm:alg type="sp"/>
                              <dgm:shape xmlns:r="http://schemas.openxmlformats.org/officeDocument/2006/relationships" type="ellipse" r:blip="" blipPhldr="1">
                                <dgm:adjLst/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revTx">
                              <dgm:varLst>
                                <dgm:chPref val="3"/>
                              </dgm:varLst>
                              <dgm:alg type="tx">
                                <dgm:param type="parTxLTRAlign" val="l"/>
                                <dgm:param type="parTxRTLAlign" val="r"/>
                              </dgm:alg>
                              <dgm:shape xmlns:r="http://schemas.openxmlformats.org/officeDocument/2006/relationships" type="rect" r:blip="">
                                <dgm:adjLst/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3"/>
                                        <dgm:param type="dstNode" val="image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image4"/>
                                        <dgm:param type="dstNode" val="image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h" for="ch" forName="image4" refType="h" fact="0.8"/>
                                      <dgm:constr type="w" for="ch" forName="image4" refType="h" refFor="ch" refForName="image4"/>
                                      <dgm:constr type="t" for="ch" forName="image4" refType="h" fact="0.1"/>
                                      <dgm:constr type="l" for="ch" forName="image4"/>
                                      <dgm:constr type="w" for="ch" forName="text4" refType="w" fact="0.6"/>
                                      <dgm:constr type="h" for="ch" forName="text4" refType="h" fact="0.8"/>
                                      <dgm:constr type="t" for="ch" forName="text4" refType="w" fact="0.04"/>
                                      <dgm:constr type="l" for="ch" forName="text4" refType="w" fact="0.4"/>
                                    </dgm:constrLst>
                                    <dgm:ruleLst/>
                                    <dgm:layoutNode name="image4">
                                      <dgm:alg type="sp"/>
                                      <dgm:shape xmlns:r="http://schemas.openxmlformats.org/officeDocument/2006/relationships" type="ellipse" r:blip="" blipPhldr="1">
                                        <dgm:adjLst/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revTx">
                                      <dgm:varLst>
                                        <dgm:chPref val="3"/>
                                      </dgm:varLst>
                                      <dgm:alg type="tx">
                                        <dgm:param type="parTxLTRAlign" val="l"/>
                                        <dgm:param type="parTxRTLAlign" val="r"/>
                                      </dgm:alg>
                                      <dgm:shape xmlns:r="http://schemas.openxmlformats.org/officeDocument/2006/relationships" type="rect" r:blip="">
                                        <dgm:adjLst/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6535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486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78329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2722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61027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565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4072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189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400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552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5032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023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6303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2/1/2022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7922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47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984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36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escription: UBTl 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1622" y="1040130"/>
            <a:ext cx="1488756" cy="142285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0EA7052C-8D8B-41B4-A2E8-CC05514D690C}"/>
              </a:ext>
            </a:extLst>
          </p:cNvPr>
          <p:cNvSpPr/>
          <p:nvPr/>
        </p:nvSpPr>
        <p:spPr>
          <a:xfrm>
            <a:off x="3009257" y="2864465"/>
            <a:ext cx="617348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Informim</a:t>
            </a:r>
            <a:r>
              <a:rPr lang="sq-AL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narrativ 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  <a:p>
            <a:pPr algn="ctr"/>
            <a:r>
              <a:rPr lang="en-US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Zy</a:t>
            </a:r>
            <a:r>
              <a:rPr lang="sq-AL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r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a</a:t>
            </a:r>
            <a:r>
              <a:rPr lang="sq-AL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</a:t>
            </a:r>
            <a:r>
              <a:rPr lang="sq-AL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 </a:t>
            </a:r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</a:t>
            </a:r>
            <a:r>
              <a:rPr lang="sq-AL" sz="5400" b="1" dirty="0" err="1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ekretarit</a:t>
            </a:r>
            <a:endParaRPr lang="en-US" sz="54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49096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B934A-C278-46F7-A7D2-8DBE344B4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7228" y="235490"/>
            <a:ext cx="9607232" cy="781780"/>
          </a:xfrm>
        </p:spPr>
        <p:txBody>
          <a:bodyPr/>
          <a:lstStyle/>
          <a:p>
            <a:pPr algn="ctr"/>
            <a:r>
              <a:rPr lang="en-US" dirty="0" err="1"/>
              <a:t>Dokumentacioni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përgaditur</a:t>
            </a:r>
            <a:endParaRPr lang="en-US" dirty="0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59CED5D7-804F-41FD-829A-842423E195C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35640034"/>
              </p:ext>
            </p:extLst>
          </p:nvPr>
        </p:nvGraphicFramePr>
        <p:xfrm>
          <a:off x="1497330" y="1177291"/>
          <a:ext cx="10264140" cy="54452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1073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CCE506-8802-4BEB-9124-E6C58939D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6190" y="239300"/>
            <a:ext cx="6904990" cy="718915"/>
          </a:xfrm>
        </p:spPr>
        <p:txBody>
          <a:bodyPr/>
          <a:lstStyle/>
          <a:p>
            <a:pPr algn="ctr"/>
            <a:r>
              <a:rPr lang="en-US" dirty="0"/>
              <a:t>Ri-</a:t>
            </a:r>
            <a:r>
              <a:rPr lang="en-US" dirty="0" err="1"/>
              <a:t>licencimi</a:t>
            </a:r>
            <a:r>
              <a:rPr lang="en-US" dirty="0"/>
              <a:t> </a:t>
            </a:r>
            <a:r>
              <a:rPr lang="en-US" dirty="0" err="1"/>
              <a:t>dhe</a:t>
            </a:r>
            <a:r>
              <a:rPr lang="en-US" dirty="0"/>
              <a:t> </a:t>
            </a:r>
            <a:r>
              <a:rPr lang="en-US" dirty="0" err="1"/>
              <a:t>licencimi</a:t>
            </a:r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2EA8F64-6947-4ED6-AC43-CDE2209235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013857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99951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8B86B8-89C0-426B-8029-22D393F746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586111"/>
              </p:ext>
            </p:extLst>
          </p:nvPr>
        </p:nvGraphicFramePr>
        <p:xfrm>
          <a:off x="777240" y="274320"/>
          <a:ext cx="1141476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80453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2575280"/>
              </p:ext>
            </p:extLst>
          </p:nvPr>
        </p:nvGraphicFramePr>
        <p:xfrm>
          <a:off x="137786" y="137785"/>
          <a:ext cx="11943724" cy="66287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63576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08B86B8-89C0-426B-8029-22D393F7469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507304"/>
              </p:ext>
            </p:extLst>
          </p:nvPr>
        </p:nvGraphicFramePr>
        <p:xfrm>
          <a:off x="777240" y="274320"/>
          <a:ext cx="11414760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0708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81D13461-BE27-460E-B25B-CCAA2AB26E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3756437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0698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DBB8B38C-975B-4C25-A7EB-438402A5391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3179382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7151836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1494</TotalTime>
  <Words>435</Words>
  <Application>Microsoft Office PowerPoint</Application>
  <PresentationFormat>Widescreen</PresentationFormat>
  <Paragraphs>72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Wisp</vt:lpstr>
      <vt:lpstr>PowerPoint Presentation</vt:lpstr>
      <vt:lpstr>Dokumentacioni i përgaditur</vt:lpstr>
      <vt:lpstr>Ri-licencimi dhe licencimi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Raporti narrativ i zyrËs sË sekretarit</dc:title>
  <dc:creator>Artan Tahiri</dc:creator>
  <cp:lastModifiedBy>User</cp:lastModifiedBy>
  <cp:revision>46</cp:revision>
  <dcterms:created xsi:type="dcterms:W3CDTF">2018-04-06T11:20:37Z</dcterms:created>
  <dcterms:modified xsi:type="dcterms:W3CDTF">2022-02-01T13:58:12Z</dcterms:modified>
</cp:coreProperties>
</file>